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n-GB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A82C776-46E4-472C-A1D3-4D659CC5DDBB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4</a:t>
            </a:fld>
            <a:endParaRPr b="0" lang="en-GB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311760" y="58680"/>
            <a:ext cx="8520120" cy="1432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Welcome</a:t>
            </a:r>
            <a:endParaRPr b="0" lang="en-GB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1434600" y="1473480"/>
            <a:ext cx="6664680" cy="3066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595959"/>
                </a:solidFill>
                <a:latin typeface="Arial"/>
                <a:ea typeface="Arial"/>
              </a:rPr>
              <a:t>If you are happy to ask your questions in the main room, and let others also listen to the answers &amp; discussion, then feel free to post in the chat/turn on your mic).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595959"/>
                </a:solidFill>
                <a:latin typeface="Arial"/>
                <a:ea typeface="Arial"/>
              </a:rPr>
              <a:t>Alternatively, feel free to raise your hand                   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595959"/>
                </a:solidFill>
                <a:latin typeface="Arial"/>
                <a:ea typeface="Arial"/>
              </a:rPr>
              <a:t>and wait to be taken to a breakout room with one of our fantastic tutoring team. 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pic>
        <p:nvPicPr>
          <p:cNvPr id="41" name="Google Shape;56;p13" descr=""/>
          <p:cNvPicPr/>
          <p:nvPr/>
        </p:nvPicPr>
        <p:blipFill>
          <a:blip r:embed="rId1"/>
          <a:stretch/>
        </p:blipFill>
        <p:spPr>
          <a:xfrm>
            <a:off x="6192000" y="2788560"/>
            <a:ext cx="1166400" cy="307440"/>
          </a:xfrm>
          <a:prstGeom prst="rect">
            <a:avLst/>
          </a:prstGeom>
          <a:ln>
            <a:noFill/>
          </a:ln>
        </p:spPr>
      </p:pic>
      <p:pic>
        <p:nvPicPr>
          <p:cNvPr id="42" name="Google Shape;57;p13" descr=""/>
          <p:cNvPicPr/>
          <p:nvPr/>
        </p:nvPicPr>
        <p:blipFill>
          <a:blip r:embed="rId2"/>
          <a:stretch/>
        </p:blipFill>
        <p:spPr>
          <a:xfrm>
            <a:off x="7362720" y="0"/>
            <a:ext cx="1780920" cy="1306800"/>
          </a:xfrm>
          <a:prstGeom prst="rect">
            <a:avLst/>
          </a:prstGeom>
          <a:ln>
            <a:noFill/>
          </a:ln>
        </p:spPr>
      </p:pic>
      <p:pic>
        <p:nvPicPr>
          <p:cNvPr id="43" name="Google Shape;58;p13" descr=""/>
          <p:cNvPicPr/>
          <p:nvPr/>
        </p:nvPicPr>
        <p:blipFill>
          <a:blip r:embed="rId3"/>
          <a:stretch/>
        </p:blipFill>
        <p:spPr>
          <a:xfrm>
            <a:off x="0" y="0"/>
            <a:ext cx="1204200" cy="5143320"/>
          </a:xfrm>
          <a:prstGeom prst="rect">
            <a:avLst/>
          </a:prstGeom>
          <a:ln>
            <a:noFill/>
          </a:ln>
        </p:spPr>
      </p:pic>
      <p:pic>
        <p:nvPicPr>
          <p:cNvPr id="44" name="Google Shape;59;p13" descr=""/>
          <p:cNvPicPr/>
          <p:nvPr/>
        </p:nvPicPr>
        <p:blipFill>
          <a:blip r:embed="rId4"/>
          <a:stretch/>
        </p:blipFill>
        <p:spPr>
          <a:xfrm>
            <a:off x="0" y="0"/>
            <a:ext cx="1204200" cy="5143320"/>
          </a:xfrm>
          <a:prstGeom prst="rect">
            <a:avLst/>
          </a:prstGeom>
          <a:ln>
            <a:noFill/>
          </a:ln>
        </p:spPr>
      </p:pic>
      <p:pic>
        <p:nvPicPr>
          <p:cNvPr id="45" name="Google Shape;60;p13" descr=""/>
          <p:cNvPicPr/>
          <p:nvPr/>
        </p:nvPicPr>
        <p:blipFill>
          <a:blip r:embed="rId5"/>
          <a:stretch/>
        </p:blipFill>
        <p:spPr>
          <a:xfrm>
            <a:off x="0" y="0"/>
            <a:ext cx="1204200" cy="5143320"/>
          </a:xfrm>
          <a:prstGeom prst="rect">
            <a:avLst/>
          </a:prstGeom>
          <a:ln>
            <a:noFill/>
          </a:ln>
        </p:spPr>
      </p:pic>
      <p:pic>
        <p:nvPicPr>
          <p:cNvPr id="46" name="Google Shape;61;p13" descr=""/>
          <p:cNvPicPr/>
          <p:nvPr/>
        </p:nvPicPr>
        <p:blipFill>
          <a:blip r:embed="rId6"/>
          <a:stretch/>
        </p:blipFill>
        <p:spPr>
          <a:xfrm>
            <a:off x="0" y="0"/>
            <a:ext cx="1204200" cy="514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66;p14" descr=""/>
          <p:cNvPicPr/>
          <p:nvPr/>
        </p:nvPicPr>
        <p:blipFill>
          <a:blip r:embed="rId1"/>
          <a:stretch/>
        </p:blipFill>
        <p:spPr>
          <a:xfrm>
            <a:off x="7362720" y="0"/>
            <a:ext cx="1780920" cy="1306800"/>
          </a:xfrm>
          <a:prstGeom prst="rect">
            <a:avLst/>
          </a:prstGeom>
          <a:ln>
            <a:noFill/>
          </a:ln>
        </p:spPr>
      </p:pic>
      <p:pic>
        <p:nvPicPr>
          <p:cNvPr id="48" name="Google Shape;67;p14" descr=""/>
          <p:cNvPicPr/>
          <p:nvPr/>
        </p:nvPicPr>
        <p:blipFill>
          <a:blip r:embed="rId2"/>
          <a:stretch/>
        </p:blipFill>
        <p:spPr>
          <a:xfrm>
            <a:off x="0" y="0"/>
            <a:ext cx="1204200" cy="5143320"/>
          </a:xfrm>
          <a:prstGeom prst="rect">
            <a:avLst/>
          </a:prstGeom>
          <a:ln>
            <a:noFill/>
          </a:ln>
        </p:spPr>
      </p:pic>
      <p:sp>
        <p:nvSpPr>
          <p:cNvPr id="49" name="TextShape 1"/>
          <p:cNvSpPr txBox="1"/>
          <p:nvPr/>
        </p:nvSpPr>
        <p:spPr>
          <a:xfrm>
            <a:off x="311760" y="58680"/>
            <a:ext cx="8520120" cy="1432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Welcome</a:t>
            </a:r>
            <a:endParaRPr b="0" lang="en-GB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1434960" y="1473840"/>
            <a:ext cx="6664680" cy="3066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595959"/>
                </a:solidFill>
                <a:latin typeface="Arial"/>
                <a:ea typeface="Arial"/>
              </a:rPr>
              <a:t>If you are happy to ask your questions in the main room, and let others also listen to the answers &amp; discussion, then feel free to post in the chat/turn on your mic).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595959"/>
                </a:solidFill>
                <a:latin typeface="Arial"/>
                <a:ea typeface="Arial"/>
              </a:rPr>
              <a:t>Alternatively, feel free to raise your hand                   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595959"/>
                </a:solidFill>
                <a:latin typeface="Arial"/>
                <a:ea typeface="Arial"/>
              </a:rPr>
              <a:t>and wait to be taken to a breakout room with one of our fantastic tutoring team. 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pic>
        <p:nvPicPr>
          <p:cNvPr id="51" name="Google Shape;56;p13_0" descr=""/>
          <p:cNvPicPr/>
          <p:nvPr/>
        </p:nvPicPr>
        <p:blipFill>
          <a:blip r:embed="rId3"/>
          <a:stretch/>
        </p:blipFill>
        <p:spPr>
          <a:xfrm>
            <a:off x="6192000" y="2788560"/>
            <a:ext cx="1166400" cy="30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75;p15" descr=""/>
          <p:cNvPicPr/>
          <p:nvPr/>
        </p:nvPicPr>
        <p:blipFill>
          <a:blip r:embed="rId1"/>
          <a:stretch/>
        </p:blipFill>
        <p:spPr>
          <a:xfrm>
            <a:off x="7362720" y="0"/>
            <a:ext cx="1780920" cy="1306800"/>
          </a:xfrm>
          <a:prstGeom prst="rect">
            <a:avLst/>
          </a:prstGeom>
          <a:ln>
            <a:noFill/>
          </a:ln>
        </p:spPr>
      </p:pic>
      <p:pic>
        <p:nvPicPr>
          <p:cNvPr id="53" name="Google Shape;76;p15" descr=""/>
          <p:cNvPicPr/>
          <p:nvPr/>
        </p:nvPicPr>
        <p:blipFill>
          <a:blip r:embed="rId2"/>
          <a:stretch/>
        </p:blipFill>
        <p:spPr>
          <a:xfrm>
            <a:off x="0" y="0"/>
            <a:ext cx="1204200" cy="5143320"/>
          </a:xfrm>
          <a:prstGeom prst="rect">
            <a:avLst/>
          </a:prstGeom>
          <a:ln>
            <a:noFill/>
          </a:ln>
        </p:spPr>
      </p:pic>
      <p:pic>
        <p:nvPicPr>
          <p:cNvPr id="54" name="Google Shape;77;p15" descr=""/>
          <p:cNvPicPr/>
          <p:nvPr/>
        </p:nvPicPr>
        <p:blipFill>
          <a:blip r:embed="rId3"/>
          <a:stretch/>
        </p:blipFill>
        <p:spPr>
          <a:xfrm>
            <a:off x="0" y="0"/>
            <a:ext cx="1204200" cy="5143320"/>
          </a:xfrm>
          <a:prstGeom prst="rect">
            <a:avLst/>
          </a:prstGeom>
          <a:ln>
            <a:noFill/>
          </a:ln>
        </p:spPr>
      </p:pic>
      <p:pic>
        <p:nvPicPr>
          <p:cNvPr id="55" name="Google Shape;78;p15" descr=""/>
          <p:cNvPicPr/>
          <p:nvPr/>
        </p:nvPicPr>
        <p:blipFill>
          <a:blip r:embed="rId4"/>
          <a:stretch/>
        </p:blipFill>
        <p:spPr>
          <a:xfrm>
            <a:off x="0" y="0"/>
            <a:ext cx="1204200" cy="5143320"/>
          </a:xfrm>
          <a:prstGeom prst="rect">
            <a:avLst/>
          </a:prstGeom>
          <a:ln>
            <a:noFill/>
          </a:ln>
        </p:spPr>
      </p:pic>
      <p:sp>
        <p:nvSpPr>
          <p:cNvPr id="56" name="TextShape 1"/>
          <p:cNvSpPr txBox="1"/>
          <p:nvPr/>
        </p:nvSpPr>
        <p:spPr>
          <a:xfrm>
            <a:off x="311760" y="58680"/>
            <a:ext cx="8520120" cy="1432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Welcome</a:t>
            </a:r>
            <a:endParaRPr b="0" lang="en-GB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1434960" y="1473840"/>
            <a:ext cx="6664680" cy="3066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595959"/>
                </a:solidFill>
                <a:latin typeface="Arial"/>
                <a:ea typeface="Arial"/>
              </a:rPr>
              <a:t>If you are happy to ask your questions in the main room, and let others also listen to the answers &amp; discussion, then feel free to post in the chat/turn on your mic).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595959"/>
                </a:solidFill>
                <a:latin typeface="Arial"/>
                <a:ea typeface="Arial"/>
              </a:rPr>
              <a:t>Alternatively, feel free to raise your hand                   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595959"/>
                </a:solidFill>
                <a:latin typeface="Arial"/>
                <a:ea typeface="Arial"/>
              </a:rPr>
              <a:t>and wait to be taken to a breakout room with one of our fantastic tutoring team. 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pic>
        <p:nvPicPr>
          <p:cNvPr id="58" name="Google Shape;56;p13_1" descr=""/>
          <p:cNvPicPr/>
          <p:nvPr/>
        </p:nvPicPr>
        <p:blipFill>
          <a:blip r:embed="rId5"/>
          <a:stretch/>
        </p:blipFill>
        <p:spPr>
          <a:xfrm>
            <a:off x="6192000" y="2788560"/>
            <a:ext cx="1166400" cy="30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86;p16" descr=""/>
          <p:cNvPicPr/>
          <p:nvPr/>
        </p:nvPicPr>
        <p:blipFill>
          <a:blip r:embed="rId1"/>
          <a:stretch/>
        </p:blipFill>
        <p:spPr>
          <a:xfrm>
            <a:off x="7362720" y="0"/>
            <a:ext cx="1780920" cy="1306800"/>
          </a:xfrm>
          <a:prstGeom prst="rect">
            <a:avLst/>
          </a:prstGeom>
          <a:ln>
            <a:noFill/>
          </a:ln>
        </p:spPr>
      </p:pic>
      <p:pic>
        <p:nvPicPr>
          <p:cNvPr id="60" name="Google Shape;87;p16" descr=""/>
          <p:cNvPicPr/>
          <p:nvPr/>
        </p:nvPicPr>
        <p:blipFill>
          <a:blip r:embed="rId2"/>
          <a:stretch/>
        </p:blipFill>
        <p:spPr>
          <a:xfrm>
            <a:off x="0" y="0"/>
            <a:ext cx="1204200" cy="5143320"/>
          </a:xfrm>
          <a:prstGeom prst="rect">
            <a:avLst/>
          </a:prstGeom>
          <a:ln>
            <a:noFill/>
          </a:ln>
        </p:spPr>
      </p:pic>
      <p:pic>
        <p:nvPicPr>
          <p:cNvPr id="61" name="Google Shape;88;p16" descr=""/>
          <p:cNvPicPr/>
          <p:nvPr/>
        </p:nvPicPr>
        <p:blipFill>
          <a:blip r:embed="rId3"/>
          <a:stretch/>
        </p:blipFill>
        <p:spPr>
          <a:xfrm>
            <a:off x="0" y="0"/>
            <a:ext cx="1204200" cy="5143320"/>
          </a:xfrm>
          <a:prstGeom prst="rect">
            <a:avLst/>
          </a:prstGeom>
          <a:ln>
            <a:noFill/>
          </a:ln>
        </p:spPr>
      </p:pic>
      <p:sp>
        <p:nvSpPr>
          <p:cNvPr id="62" name="TextShape 1"/>
          <p:cNvSpPr txBox="1"/>
          <p:nvPr/>
        </p:nvSpPr>
        <p:spPr>
          <a:xfrm>
            <a:off x="311760" y="58680"/>
            <a:ext cx="8520120" cy="1432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Welcome</a:t>
            </a:r>
            <a:endParaRPr b="0" lang="en-GB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1434960" y="1473840"/>
            <a:ext cx="6664680" cy="3066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595959"/>
                </a:solidFill>
                <a:latin typeface="Arial"/>
                <a:ea typeface="Arial"/>
              </a:rPr>
              <a:t>If you are happy to ask your questions in the main room, and let others also listen to the answers &amp; discussion, then feel free to post in the chat/turn on your mic).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595959"/>
                </a:solidFill>
                <a:latin typeface="Arial"/>
                <a:ea typeface="Arial"/>
              </a:rPr>
              <a:t>Alternatively, feel free to raise your hand                   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595959"/>
                </a:solidFill>
                <a:latin typeface="Arial"/>
                <a:ea typeface="Arial"/>
              </a:rPr>
              <a:t>and wait to be taken to a breakout room with one of our fantastic tutoring team. 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pic>
        <p:nvPicPr>
          <p:cNvPr id="64" name="Google Shape;56;p13_2" descr=""/>
          <p:cNvPicPr/>
          <p:nvPr/>
        </p:nvPicPr>
        <p:blipFill>
          <a:blip r:embed="rId4"/>
          <a:stretch/>
        </p:blipFill>
        <p:spPr>
          <a:xfrm>
            <a:off x="6192000" y="2788560"/>
            <a:ext cx="1166400" cy="30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2020-10-01T17:18:47Z</dcterms:modified>
  <cp:revision>1</cp:revision>
  <dc:subject/>
  <dc:title/>
</cp:coreProperties>
</file>