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43891200" cy="32918400"/>
  <p:notesSz cx="32099250" cy="437483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36">
          <p15:clr>
            <a:srgbClr val="A4A3A4"/>
          </p15:clr>
        </p15:guide>
        <p15:guide id="2" orient="horz" pos="20196">
          <p15:clr>
            <a:srgbClr val="A4A3A4"/>
          </p15:clr>
        </p15:guide>
        <p15:guide id="3" orient="horz" pos="214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64"/>
    <a:srgbClr val="00297A"/>
    <a:srgbClr val="3B7CFF"/>
    <a:srgbClr val="002164"/>
    <a:srgbClr val="EAEAEA"/>
    <a:srgbClr val="C0C0C0"/>
    <a:srgbClr val="0046D2"/>
    <a:srgbClr val="FF0000"/>
    <a:srgbClr val="698ED9"/>
    <a:srgbClr val="A7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246BC-0723-61B5-B0F4-1BD4E22AF141}" v="141" dt="2025-06-12T13:16:16.717"/>
    <p1510:client id="{74A150AD-20AA-4BD5-A1AD-DA8C4A98ED7A}" v="10" dt="2025-06-12T13:12:21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836"/>
        <p:guide orient="horz" pos="20196"/>
        <p:guide orient="horz" pos="2148"/>
        <p:guide pos="1382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Waterston" userId="S::ewaterst@ed.ac.uk::335e3d4e-f559-4deb-92cd-30933bf457af" providerId="AD" clId="Web-{74A150AD-20AA-4BD5-A1AD-DA8C4A98ED7A}"/>
    <pc:docChg chg="modSld">
      <pc:chgData name="Emma Waterston" userId="S::ewaterst@ed.ac.uk::335e3d4e-f559-4deb-92cd-30933bf457af" providerId="AD" clId="Web-{74A150AD-20AA-4BD5-A1AD-DA8C4A98ED7A}" dt="2025-06-12T13:12:21.935" v="9" actId="14100"/>
      <pc:docMkLst>
        <pc:docMk/>
      </pc:docMkLst>
      <pc:sldChg chg="modSp">
        <pc:chgData name="Emma Waterston" userId="S::ewaterst@ed.ac.uk::335e3d4e-f559-4deb-92cd-30933bf457af" providerId="AD" clId="Web-{74A150AD-20AA-4BD5-A1AD-DA8C4A98ED7A}" dt="2025-06-12T13:12:21.935" v="9" actId="14100"/>
        <pc:sldMkLst>
          <pc:docMk/>
          <pc:sldMk cId="0" sldId="256"/>
        </pc:sldMkLst>
        <pc:spChg chg="mod">
          <ac:chgData name="Emma Waterston" userId="S::ewaterst@ed.ac.uk::335e3d4e-f559-4deb-92cd-30933bf457af" providerId="AD" clId="Web-{74A150AD-20AA-4BD5-A1AD-DA8C4A98ED7A}" dt="2025-06-12T13:11:46.653" v="3" actId="14100"/>
          <ac:spMkLst>
            <pc:docMk/>
            <pc:sldMk cId="0" sldId="256"/>
            <ac:spMk id="41" creationId="{0640281D-88C8-4A5A-BBA4-1ED62F7CA1CA}"/>
          </ac:spMkLst>
        </pc:spChg>
        <pc:spChg chg="mod">
          <ac:chgData name="Emma Waterston" userId="S::ewaterst@ed.ac.uk::335e3d4e-f559-4deb-92cd-30933bf457af" providerId="AD" clId="Web-{74A150AD-20AA-4BD5-A1AD-DA8C4A98ED7A}" dt="2025-06-12T13:11:32.699" v="1" actId="14100"/>
          <ac:spMkLst>
            <pc:docMk/>
            <pc:sldMk cId="0" sldId="256"/>
            <ac:spMk id="45" creationId="{6D7170AA-34B8-4F19-956E-58776AAA9C3F}"/>
          </ac:spMkLst>
        </pc:spChg>
        <pc:grpChg chg="mod">
          <ac:chgData name="Emma Waterston" userId="S::ewaterst@ed.ac.uk::335e3d4e-f559-4deb-92cd-30933bf457af" providerId="AD" clId="Web-{74A150AD-20AA-4BD5-A1AD-DA8C4A98ED7A}" dt="2025-06-12T13:11:26.121" v="0" actId="14100"/>
          <ac:grpSpMkLst>
            <pc:docMk/>
            <pc:sldMk cId="0" sldId="256"/>
            <ac:grpSpMk id="2" creationId="{328C5DB6-24CD-52C2-62DB-5782CE320004}"/>
          </ac:grpSpMkLst>
        </pc:grpChg>
        <pc:grpChg chg="mod">
          <ac:chgData name="Emma Waterston" userId="S::ewaterst@ed.ac.uk::335e3d4e-f559-4deb-92cd-30933bf457af" providerId="AD" clId="Web-{74A150AD-20AA-4BD5-A1AD-DA8C4A98ED7A}" dt="2025-06-12T13:11:51.137" v="4" actId="14100"/>
          <ac:grpSpMkLst>
            <pc:docMk/>
            <pc:sldMk cId="0" sldId="256"/>
            <ac:grpSpMk id="3" creationId="{640A713F-6CC7-2E37-6166-46AB24FAC9F8}"/>
          </ac:grpSpMkLst>
        </pc:grpChg>
        <pc:grpChg chg="mod">
          <ac:chgData name="Emma Waterston" userId="S::ewaterst@ed.ac.uk::335e3d4e-f559-4deb-92cd-30933bf457af" providerId="AD" clId="Web-{74A150AD-20AA-4BD5-A1AD-DA8C4A98ED7A}" dt="2025-06-12T13:12:21.935" v="9" actId="14100"/>
          <ac:grpSpMkLst>
            <pc:docMk/>
            <pc:sldMk cId="0" sldId="256"/>
            <ac:grpSpMk id="4" creationId="{A611CA7D-3206-A909-3807-9C7A91C1D7FB}"/>
          </ac:grpSpMkLst>
        </pc:grpChg>
        <pc:grpChg chg="mod">
          <ac:chgData name="Emma Waterston" userId="S::ewaterst@ed.ac.uk::335e3d4e-f559-4deb-92cd-30933bf457af" providerId="AD" clId="Web-{74A150AD-20AA-4BD5-A1AD-DA8C4A98ED7A}" dt="2025-06-12T13:12:01.731" v="6" actId="14100"/>
          <ac:grpSpMkLst>
            <pc:docMk/>
            <pc:sldMk cId="0" sldId="256"/>
            <ac:grpSpMk id="5" creationId="{EE5B4F23-D182-9BAE-E827-972357AB5E59}"/>
          </ac:grpSpMkLst>
        </pc:grpChg>
      </pc:sldChg>
    </pc:docChg>
  </pc:docChgLst>
  <pc:docChgLst>
    <pc:chgData name="Emma Waterston" userId="S::ewaterst@ed.ac.uk::335e3d4e-f559-4deb-92cd-30933bf457af" providerId="AD" clId="Web-{7209736B-0C4B-4488-BC70-A65087024646}"/>
    <pc:docChg chg="modSld">
      <pc:chgData name="Emma Waterston" userId="S::ewaterst@ed.ac.uk::335e3d4e-f559-4deb-92cd-30933bf457af" providerId="AD" clId="Web-{7209736B-0C4B-4488-BC70-A65087024646}" dt="2025-05-13T12:22:35.120" v="21" actId="1076"/>
      <pc:docMkLst>
        <pc:docMk/>
      </pc:docMkLst>
      <pc:sldChg chg="modSp">
        <pc:chgData name="Emma Waterston" userId="S::ewaterst@ed.ac.uk::335e3d4e-f559-4deb-92cd-30933bf457af" providerId="AD" clId="Web-{7209736B-0C4B-4488-BC70-A65087024646}" dt="2025-05-13T12:22:35.120" v="21" actId="1076"/>
        <pc:sldMkLst>
          <pc:docMk/>
          <pc:sldMk cId="0" sldId="256"/>
        </pc:sldMkLst>
        <pc:spChg chg="mod">
          <ac:chgData name="Emma Waterston" userId="S::ewaterst@ed.ac.uk::335e3d4e-f559-4deb-92cd-30933bf457af" providerId="AD" clId="Web-{7209736B-0C4B-4488-BC70-A65087024646}" dt="2025-05-13T12:22:19.213" v="12" actId="1076"/>
          <ac:spMkLst>
            <pc:docMk/>
            <pc:sldMk cId="0" sldId="256"/>
            <ac:spMk id="52" creationId="{317667CA-28F6-41EC-A6F0-F7B480689B4D}"/>
          </ac:spMkLst>
        </pc:spChg>
        <pc:spChg chg="mod">
          <ac:chgData name="Emma Waterston" userId="S::ewaterst@ed.ac.uk::335e3d4e-f559-4deb-92cd-30933bf457af" providerId="AD" clId="Web-{7209736B-0C4B-4488-BC70-A65087024646}" dt="2025-05-13T12:22:32.167" v="20" actId="1076"/>
          <ac:spMkLst>
            <pc:docMk/>
            <pc:sldMk cId="0" sldId="256"/>
            <ac:spMk id="58" creationId="{F092E4D7-F628-45A7-915B-2FBA42D37DE7}"/>
          </ac:spMkLst>
        </pc:spChg>
        <pc:spChg chg="mod">
          <ac:chgData name="Emma Waterston" userId="S::ewaterst@ed.ac.uk::335e3d4e-f559-4deb-92cd-30933bf457af" providerId="AD" clId="Web-{7209736B-0C4B-4488-BC70-A65087024646}" dt="2025-05-13T12:22:35.120" v="21" actId="1076"/>
          <ac:spMkLst>
            <pc:docMk/>
            <pc:sldMk cId="0" sldId="256"/>
            <ac:spMk id="59" creationId="{97ABBDFD-6E40-4448-97C7-96F00DF3A07F}"/>
          </ac:spMkLst>
        </pc:spChg>
      </pc:sldChg>
    </pc:docChg>
  </pc:docChgLst>
  <pc:docChgLst>
    <pc:chgData name="Josiah King" userId="S::jking34@ed.ac.uk::02072d3b-0644-4b49-84e4-ac9334524fde" providerId="AD" clId="Web-{406246BC-0723-61B5-B0F4-1BD4E22AF141}"/>
    <pc:docChg chg="modSld">
      <pc:chgData name="Josiah King" userId="S::jking34@ed.ac.uk::02072d3b-0644-4b49-84e4-ac9334524fde" providerId="AD" clId="Web-{406246BC-0723-61B5-B0F4-1BD4E22AF141}" dt="2025-06-12T13:16:16.717" v="116" actId="1076"/>
      <pc:docMkLst>
        <pc:docMk/>
      </pc:docMkLst>
      <pc:sldChg chg="addSp delSp modSp">
        <pc:chgData name="Josiah King" userId="S::jking34@ed.ac.uk::02072d3b-0644-4b49-84e4-ac9334524fde" providerId="AD" clId="Web-{406246BC-0723-61B5-B0F4-1BD4E22AF141}" dt="2025-06-12T13:16:16.717" v="116" actId="1076"/>
        <pc:sldMkLst>
          <pc:docMk/>
          <pc:sldMk cId="0" sldId="256"/>
        </pc:sldMkLst>
        <pc:spChg chg="add del mod">
          <ac:chgData name="Josiah King" userId="S::jking34@ed.ac.uk::02072d3b-0644-4b49-84e4-ac9334524fde" providerId="AD" clId="Web-{406246BC-0723-61B5-B0F4-1BD4E22AF141}" dt="2025-06-12T13:06:07.357" v="46"/>
          <ac:spMkLst>
            <pc:docMk/>
            <pc:sldMk cId="0" sldId="256"/>
            <ac:spMk id="6" creationId="{8C194607-B360-B8AF-2BF3-192186805BFC}"/>
          </ac:spMkLst>
        </pc:spChg>
        <pc:spChg chg="add mod">
          <ac:chgData name="Josiah King" userId="S::jking34@ed.ac.uk::02072d3b-0644-4b49-84e4-ac9334524fde" providerId="AD" clId="Web-{406246BC-0723-61B5-B0F4-1BD4E22AF141}" dt="2025-06-12T13:06:26.890" v="53" actId="20577"/>
          <ac:spMkLst>
            <pc:docMk/>
            <pc:sldMk cId="0" sldId="256"/>
            <ac:spMk id="7" creationId="{5AF402B5-1361-62EA-BFEB-177E5650E778}"/>
          </ac:spMkLst>
        </pc:spChg>
        <pc:spChg chg="add mod">
          <ac:chgData name="Josiah King" userId="S::jking34@ed.ac.uk::02072d3b-0644-4b49-84e4-ac9334524fde" providerId="AD" clId="Web-{406246BC-0723-61B5-B0F4-1BD4E22AF141}" dt="2025-06-12T13:06:39.187" v="58" actId="14100"/>
          <ac:spMkLst>
            <pc:docMk/>
            <pc:sldMk cId="0" sldId="256"/>
            <ac:spMk id="8" creationId="{144DC4D6-094B-F78F-A3ED-50B4BEE4C5B9}"/>
          </ac:spMkLst>
        </pc:spChg>
        <pc:spChg chg="add mod ord">
          <ac:chgData name="Josiah King" userId="S::jking34@ed.ac.uk::02072d3b-0644-4b49-84e4-ac9334524fde" providerId="AD" clId="Web-{406246BC-0723-61B5-B0F4-1BD4E22AF141}" dt="2025-06-12T13:15:28.244" v="107" actId="14100"/>
          <ac:spMkLst>
            <pc:docMk/>
            <pc:sldMk cId="0" sldId="256"/>
            <ac:spMk id="9" creationId="{E6AA40E2-6045-384D-3716-1A38DB015F14}"/>
          </ac:spMkLst>
        </pc:spChg>
        <pc:spChg chg="mod topLvl">
          <ac:chgData name="Josiah King" userId="S::jking34@ed.ac.uk::02072d3b-0644-4b49-84e4-ac9334524fde" providerId="AD" clId="Web-{406246BC-0723-61B5-B0F4-1BD4E22AF141}" dt="2025-06-12T13:13:26.719" v="82"/>
          <ac:spMkLst>
            <pc:docMk/>
            <pc:sldMk cId="0" sldId="256"/>
            <ac:spMk id="49" creationId="{44B50507-E529-48E8-AFC5-32DA96F02FAC}"/>
          </ac:spMkLst>
        </pc:spChg>
        <pc:spChg chg="mod topLvl">
          <ac:chgData name="Josiah King" userId="S::jking34@ed.ac.uk::02072d3b-0644-4b49-84e4-ac9334524fde" providerId="AD" clId="Web-{406246BC-0723-61B5-B0F4-1BD4E22AF141}" dt="2025-06-12T13:14:47.569" v="99" actId="20577"/>
          <ac:spMkLst>
            <pc:docMk/>
            <pc:sldMk cId="0" sldId="256"/>
            <ac:spMk id="50" creationId="{B09863C4-105A-4D88-95E8-370570DA73D7}"/>
          </ac:spMkLst>
        </pc:spChg>
        <pc:spChg chg="mod">
          <ac:chgData name="Josiah King" userId="S::jking34@ed.ac.uk::02072d3b-0644-4b49-84e4-ac9334524fde" providerId="AD" clId="Web-{406246BC-0723-61B5-B0F4-1BD4E22AF141}" dt="2025-06-12T13:04:27.240" v="9" actId="14100"/>
          <ac:spMkLst>
            <pc:docMk/>
            <pc:sldMk cId="0" sldId="256"/>
            <ac:spMk id="51" creationId="{E40617A3-40E6-41FB-B106-463831F76D24}"/>
          </ac:spMkLst>
        </pc:spChg>
        <pc:spChg chg="mod">
          <ac:chgData name="Josiah King" userId="S::jking34@ed.ac.uk::02072d3b-0644-4b49-84e4-ac9334524fde" providerId="AD" clId="Web-{406246BC-0723-61B5-B0F4-1BD4E22AF141}" dt="2025-06-12T13:06:52.173" v="60" actId="14100"/>
          <ac:spMkLst>
            <pc:docMk/>
            <pc:sldMk cId="0" sldId="256"/>
            <ac:spMk id="52" creationId="{317667CA-28F6-41EC-A6F0-F7B480689B4D}"/>
          </ac:spMkLst>
        </pc:spChg>
        <pc:spChg chg="mod">
          <ac:chgData name="Josiah King" userId="S::jking34@ed.ac.uk::02072d3b-0644-4b49-84e4-ac9334524fde" providerId="AD" clId="Web-{406246BC-0723-61B5-B0F4-1BD4E22AF141}" dt="2025-06-12T13:05:19.587" v="28" actId="20577"/>
          <ac:spMkLst>
            <pc:docMk/>
            <pc:sldMk cId="0" sldId="256"/>
            <ac:spMk id="53" creationId="{E4C4FA4E-DB96-4DCB-BBC8-FA4EFCE0688C}"/>
          </ac:spMkLst>
        </pc:spChg>
        <pc:spChg chg="del mod topLvl">
          <ac:chgData name="Josiah King" userId="S::jking34@ed.ac.uk::02072d3b-0644-4b49-84e4-ac9334524fde" providerId="AD" clId="Web-{406246BC-0723-61B5-B0F4-1BD4E22AF141}" dt="2025-06-12T13:15:01.976" v="101"/>
          <ac:spMkLst>
            <pc:docMk/>
            <pc:sldMk cId="0" sldId="256"/>
            <ac:spMk id="58" creationId="{F092E4D7-F628-45A7-915B-2FBA42D37DE7}"/>
          </ac:spMkLst>
        </pc:spChg>
        <pc:spChg chg="mod topLvl">
          <ac:chgData name="Josiah King" userId="S::jking34@ed.ac.uk::02072d3b-0644-4b49-84e4-ac9334524fde" providerId="AD" clId="Web-{406246BC-0723-61B5-B0F4-1BD4E22AF141}" dt="2025-06-12T13:14:59.117" v="100"/>
          <ac:spMkLst>
            <pc:docMk/>
            <pc:sldMk cId="0" sldId="256"/>
            <ac:spMk id="59" creationId="{97ABBDFD-6E40-4448-97C7-96F00DF3A07F}"/>
          </ac:spMkLst>
        </pc:spChg>
        <pc:spChg chg="mod">
          <ac:chgData name="Josiah King" userId="S::jking34@ed.ac.uk::02072d3b-0644-4b49-84e4-ac9334524fde" providerId="AD" clId="Web-{406246BC-0723-61B5-B0F4-1BD4E22AF141}" dt="2025-06-12T13:05:41.183" v="38" actId="20577"/>
          <ac:spMkLst>
            <pc:docMk/>
            <pc:sldMk cId="0" sldId="256"/>
            <ac:spMk id="60" creationId="{D35D59EE-D550-4CE8-9A8D-A68A5041FD70}"/>
          </ac:spMkLst>
        </pc:spChg>
        <pc:spChg chg="mod">
          <ac:chgData name="Josiah King" userId="S::jking34@ed.ac.uk::02072d3b-0644-4b49-84e4-ac9334524fde" providerId="AD" clId="Web-{406246BC-0723-61B5-B0F4-1BD4E22AF141}" dt="2025-06-12T13:07:59.069" v="81" actId="14100"/>
          <ac:spMkLst>
            <pc:docMk/>
            <pc:sldMk cId="0" sldId="256"/>
            <ac:spMk id="62" creationId="{26182A2F-AC96-4874-8AD4-F5D558CA9C18}"/>
          </ac:spMkLst>
        </pc:spChg>
        <pc:spChg chg="del">
          <ac:chgData name="Josiah King" userId="S::jking34@ed.ac.uk::02072d3b-0644-4b49-84e4-ac9334524fde" providerId="AD" clId="Web-{406246BC-0723-61B5-B0F4-1BD4E22AF141}" dt="2025-06-12T13:06:29.952" v="54"/>
          <ac:spMkLst>
            <pc:docMk/>
            <pc:sldMk cId="0" sldId="256"/>
            <ac:spMk id="63" creationId="{E2951FBB-9A7D-4FC0-B9AE-CABCB4AB4DDD}"/>
          </ac:spMkLst>
        </pc:spChg>
        <pc:grpChg chg="add del mod">
          <ac:chgData name="Josiah King" userId="S::jking34@ed.ac.uk::02072d3b-0644-4b49-84e4-ac9334524fde" providerId="AD" clId="Web-{406246BC-0723-61B5-B0F4-1BD4E22AF141}" dt="2025-06-12T13:14:59.117" v="100"/>
          <ac:grpSpMkLst>
            <pc:docMk/>
            <pc:sldMk cId="0" sldId="256"/>
            <ac:grpSpMk id="2" creationId="{328C5DB6-24CD-52C2-62DB-5782CE320004}"/>
          </ac:grpSpMkLst>
        </pc:grpChg>
        <pc:grpChg chg="add mod">
          <ac:chgData name="Josiah King" userId="S::jking34@ed.ac.uk::02072d3b-0644-4b49-84e4-ac9334524fde" providerId="AD" clId="Web-{406246BC-0723-61B5-B0F4-1BD4E22AF141}" dt="2025-06-12T13:16:16.717" v="116" actId="1076"/>
          <ac:grpSpMkLst>
            <pc:docMk/>
            <pc:sldMk cId="0" sldId="256"/>
            <ac:grpSpMk id="3" creationId="{640A713F-6CC7-2E37-6166-46AB24FAC9F8}"/>
          </ac:grpSpMkLst>
        </pc:grpChg>
        <pc:grpChg chg="add del mod">
          <ac:chgData name="Josiah King" userId="S::jking34@ed.ac.uk::02072d3b-0644-4b49-84e4-ac9334524fde" providerId="AD" clId="Web-{406246BC-0723-61B5-B0F4-1BD4E22AF141}" dt="2025-06-12T13:13:26.719" v="82"/>
          <ac:grpSpMkLst>
            <pc:docMk/>
            <pc:sldMk cId="0" sldId="256"/>
            <ac:grpSpMk id="4" creationId="{A611CA7D-3206-A909-3807-9C7A91C1D7FB}"/>
          </ac:grpSpMkLst>
        </pc:grpChg>
        <pc:grpChg chg="add mod">
          <ac:chgData name="Josiah King" userId="S::jking34@ed.ac.uk::02072d3b-0644-4b49-84e4-ac9334524fde" providerId="AD" clId="Web-{406246BC-0723-61B5-B0F4-1BD4E22AF141}" dt="2025-06-12T13:07:14.831" v="67" actId="14100"/>
          <ac:grpSpMkLst>
            <pc:docMk/>
            <pc:sldMk cId="0" sldId="256"/>
            <ac:grpSpMk id="5" creationId="{EE5B4F23-D182-9BAE-E827-972357AB5E5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181987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13338" y="3276600"/>
            <a:ext cx="21880512" cy="164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09927" y="20784215"/>
            <a:ext cx="25679400" cy="1968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181987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35828446" y="32395636"/>
            <a:ext cx="41417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9926520" y="32308800"/>
            <a:ext cx="238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>
            <a:extLst>
              <a:ext uri="{FF2B5EF4-FFF2-40B4-BE49-F238E27FC236}">
                <a16:creationId xmlns:a16="http://schemas.microsoft.com/office/drawing/2014/main" id="{E6AA40E2-6045-384D-3716-1A38DB01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6086" y="9357741"/>
            <a:ext cx="23911545" cy="1878799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l"/>
            <a:endParaRPr lang="en-US">
              <a:cs typeface="Arial" charset="0"/>
            </a:endParaRPr>
          </a:p>
        </p:txBody>
      </p:sp>
      <p:sp>
        <p:nvSpPr>
          <p:cNvPr id="41" name="AutoShape 13">
            <a:extLst>
              <a:ext uri="{FF2B5EF4-FFF2-40B4-BE49-F238E27FC236}">
                <a16:creationId xmlns:a16="http://schemas.microsoft.com/office/drawing/2014/main" id="{0640281D-88C8-4A5A-BBA4-1ED62F7CA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63" y="434872"/>
            <a:ext cx="42928108" cy="2584178"/>
          </a:xfrm>
          <a:prstGeom prst="roundRect">
            <a:avLst>
              <a:gd name="adj" fmla="val 1087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893619" fontAlgn="base">
              <a:spcBef>
                <a:spcPct val="0"/>
              </a:spcBef>
              <a:spcAft>
                <a:spcPct val="0"/>
              </a:spcAft>
            </a:pPr>
            <a:endParaRPr lang="en-US" sz="1751">
              <a:solidFill>
                <a:srgbClr val="FFFFFF"/>
              </a:solidFill>
            </a:endParaRPr>
          </a:p>
        </p:txBody>
      </p:sp>
      <p:sp>
        <p:nvSpPr>
          <p:cNvPr id="45" name="Text Box 14">
            <a:extLst>
              <a:ext uri="{FF2B5EF4-FFF2-40B4-BE49-F238E27FC236}">
                <a16:creationId xmlns:a16="http://schemas.microsoft.com/office/drawing/2014/main" id="{6D7170AA-34B8-4F19-956E-58776AAA9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78" y="804360"/>
            <a:ext cx="4291955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893619" fontAlgn="base">
              <a:spcAft>
                <a:spcPct val="0"/>
              </a:spcAft>
            </a:pPr>
            <a:r>
              <a:rPr lang="en-GB" sz="8800" b="1" spc="-150"/>
              <a:t>DAPR</a:t>
            </a:r>
            <a:r>
              <a:rPr lang="en-GB" sz="8800" b="1" spc="-150">
                <a:highlight>
                  <a:srgbClr val="FFFF00"/>
                </a:highlight>
              </a:rPr>
              <a:t>1/2/3</a:t>
            </a:r>
            <a:r>
              <a:rPr lang="en-GB" sz="8800" b="1" spc="-150"/>
              <a:t> Reassessment 24-25</a:t>
            </a:r>
          </a:p>
          <a:p>
            <a:pPr algn="ctr" defTabSz="893619" fontAlgn="base">
              <a:spcAft>
                <a:spcPct val="0"/>
              </a:spcAft>
            </a:pPr>
            <a:r>
              <a:rPr lang="en-US" sz="4800">
                <a:solidFill>
                  <a:srgbClr val="000000"/>
                </a:solidFill>
              </a:rPr>
              <a:t>Exam Number: </a:t>
            </a:r>
            <a:r>
              <a:rPr lang="en-US" sz="4800">
                <a:solidFill>
                  <a:srgbClr val="000000"/>
                </a:solidFill>
                <a:highlight>
                  <a:srgbClr val="FFFF00"/>
                </a:highlight>
              </a:rPr>
              <a:t>[INSERT EXAM NUMBER]</a:t>
            </a:r>
          </a:p>
          <a:p>
            <a:pPr algn="ctr" defTabSz="893619" fontAlgn="base">
              <a:spcBef>
                <a:spcPct val="0"/>
              </a:spcBef>
              <a:spcAft>
                <a:spcPct val="0"/>
              </a:spcAft>
            </a:pPr>
            <a:endParaRPr lang="en-US" sz="600" baseline="30000">
              <a:solidFill>
                <a:srgbClr val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B03A23-52FF-45E6-A461-C1F88596D994}"/>
              </a:ext>
            </a:extLst>
          </p:cNvPr>
          <p:cNvSpPr txBox="1"/>
          <p:nvPr/>
        </p:nvSpPr>
        <p:spPr>
          <a:xfrm>
            <a:off x="1286684" y="5044540"/>
            <a:ext cx="419442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000">
                <a:highlight>
                  <a:srgbClr val="FFFF00"/>
                </a:highlight>
              </a:rPr>
              <a:t>[INSERT TEXT HERE]</a:t>
            </a: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B09863C4-105A-4D88-95E8-370570DA7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15" y="3388538"/>
            <a:ext cx="43004218" cy="562063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l"/>
            <a:endParaRPr lang="en-US">
              <a:cs typeface="Arial" charset="0"/>
            </a:endParaRP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44B50507-E529-48E8-AFC5-32DA96F02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655" y="3404018"/>
            <a:ext cx="42961636" cy="98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000" b="1"/>
              <a:t>Descriptives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0A713F-6CC7-2E37-6166-46AB24FAC9F8}"/>
              </a:ext>
            </a:extLst>
          </p:cNvPr>
          <p:cNvGrpSpPr/>
          <p:nvPr/>
        </p:nvGrpSpPr>
        <p:grpSpPr>
          <a:xfrm>
            <a:off x="432751" y="9324639"/>
            <a:ext cx="18695013" cy="18804181"/>
            <a:chOff x="856469" y="9937428"/>
            <a:chExt cx="18227404" cy="18191393"/>
          </a:xfrm>
        </p:grpSpPr>
        <p:sp>
          <p:nvSpPr>
            <p:cNvPr id="51" name="AutoShape 4">
              <a:extLst>
                <a:ext uri="{FF2B5EF4-FFF2-40B4-BE49-F238E27FC236}">
                  <a16:creationId xmlns:a16="http://schemas.microsoft.com/office/drawing/2014/main" id="{E40617A3-40E6-41FB-B106-463831F76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469" y="9937428"/>
              <a:ext cx="18198824" cy="18191393"/>
            </a:xfrm>
            <a:prstGeom prst="roundRect">
              <a:avLst>
                <a:gd name="adj" fmla="val 7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>
              <a:extLst>
                <a:ext uri="{FF2B5EF4-FFF2-40B4-BE49-F238E27FC236}">
                  <a16:creationId xmlns:a16="http://schemas.microsoft.com/office/drawing/2014/main" id="{317667CA-28F6-41EC-A6F0-F7B480689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192" y="10426589"/>
              <a:ext cx="1818368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40" tIns="45720" rIns="91440" bIns="45720" anchor="t">
              <a:spAutoFit/>
            </a:bodyPr>
            <a:lstStyle/>
            <a:p>
              <a:pPr defTabSz="4389438">
                <a:spcBef>
                  <a:spcPct val="50000"/>
                </a:spcBef>
              </a:pPr>
              <a:r>
                <a:rPr lang="en-US" sz="6000" b="1">
                  <a:latin typeface="Arial"/>
                  <a:cs typeface="Arial"/>
                </a:rPr>
                <a:t>Analysis Strategy</a:t>
              </a:r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4C4FA4E-DB96-4DCB-BBC8-FA4EFCE0688C}"/>
              </a:ext>
            </a:extLst>
          </p:cNvPr>
          <p:cNvSpPr txBox="1"/>
          <p:nvPr/>
        </p:nvSpPr>
        <p:spPr>
          <a:xfrm>
            <a:off x="1276343" y="12645846"/>
            <a:ext cx="16099483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GB" sz="3600">
                <a:highlight>
                  <a:srgbClr val="FFFF00"/>
                </a:highlight>
                <a:latin typeface="Arial"/>
                <a:cs typeface="Arial"/>
              </a:rPr>
              <a:t>[INSERT TEXT HERE]</a:t>
            </a:r>
          </a:p>
          <a:p>
            <a:pPr algn="l"/>
            <a:endParaRPr lang="en-GB" sz="3600">
              <a:highlight>
                <a:srgbClr val="FFFF00"/>
              </a:highlight>
              <a:latin typeface="Arial"/>
              <a:cs typeface="Arial"/>
            </a:endParaRPr>
          </a:p>
          <a:p>
            <a:pPr algn="l"/>
            <a:r>
              <a:rPr lang="en-GB" sz="3600">
                <a:highlight>
                  <a:srgbClr val="FFFF00"/>
                </a:highlight>
                <a:latin typeface="Arial"/>
                <a:cs typeface="Arial"/>
              </a:rPr>
              <a:t>[Text should be no smaller than 36pt]</a:t>
            </a:r>
            <a:endParaRPr lang="en-GB" sz="3600">
              <a:latin typeface="Arial"/>
              <a:cs typeface="Arial"/>
            </a:endParaRPr>
          </a:p>
          <a:p>
            <a:pPr algn="l"/>
            <a:endParaRPr lang="en-GB" sz="3600">
              <a:highlight>
                <a:srgbClr val="FFFF00"/>
              </a:highlight>
              <a:latin typeface="Arial"/>
              <a:cs typeface="Arial"/>
            </a:endParaRPr>
          </a:p>
          <a:p>
            <a:pPr algn="l"/>
            <a:r>
              <a:rPr lang="en-GB" sz="3600">
                <a:highlight>
                  <a:srgbClr val="FFFF00"/>
                </a:highlight>
                <a:latin typeface="Arial"/>
                <a:cs typeface="Arial"/>
              </a:rPr>
              <a:t>[You may adjust the widths of these two boxes if you wish]</a:t>
            </a:r>
            <a:endParaRPr lang="en-GB" sz="3600">
              <a:latin typeface="Arial"/>
              <a:cs typeface="Arial"/>
            </a:endParaRPr>
          </a:p>
          <a:p>
            <a:pPr algn="l"/>
            <a:endParaRPr lang="en-GB" sz="3600">
              <a:highlight>
                <a:srgbClr val="FFFF00"/>
              </a:highlight>
              <a:cs typeface="Arial"/>
            </a:endParaRPr>
          </a:p>
        </p:txBody>
      </p:sp>
      <p:sp>
        <p:nvSpPr>
          <p:cNvPr id="59" name="Text Box 10">
            <a:extLst>
              <a:ext uri="{FF2B5EF4-FFF2-40B4-BE49-F238E27FC236}">
                <a16:creationId xmlns:a16="http://schemas.microsoft.com/office/drawing/2014/main" id="{97ABBDFD-6E40-4448-97C7-96F00DF3A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2911" y="9872989"/>
            <a:ext cx="23870655" cy="10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000" b="1">
                <a:latin typeface="Arial"/>
                <a:cs typeface="Arial"/>
              </a:rPr>
              <a:t>Results</a:t>
            </a:r>
            <a:endParaRPr lang="en-US" sz="60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5D59EE-D550-4CE8-9A8D-A68A5041FD70}"/>
              </a:ext>
            </a:extLst>
          </p:cNvPr>
          <p:cNvSpPr txBox="1"/>
          <p:nvPr/>
        </p:nvSpPr>
        <p:spPr>
          <a:xfrm>
            <a:off x="20264667" y="12601955"/>
            <a:ext cx="22902618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GB" sz="3600">
                <a:highlight>
                  <a:srgbClr val="FFFF00"/>
                </a:highlight>
                <a:latin typeface="Arial"/>
                <a:cs typeface="Arial"/>
              </a:rPr>
              <a:t>[INSERT TEXT HERE]</a:t>
            </a:r>
            <a:endParaRPr lang="en-US" sz="3600">
              <a:highlight>
                <a:srgbClr val="FFFF00"/>
              </a:highlight>
              <a:latin typeface="Arial"/>
              <a:cs typeface="Arial"/>
            </a:endParaRPr>
          </a:p>
          <a:p>
            <a:pPr algn="l"/>
            <a:endParaRPr lang="en-GB" sz="3600">
              <a:highlight>
                <a:srgbClr val="FFFF00"/>
              </a:highlight>
              <a:cs typeface="Arial"/>
            </a:endParaRPr>
          </a:p>
          <a:p>
            <a:pPr algn="l"/>
            <a:r>
              <a:rPr lang="en-GB" sz="3600">
                <a:highlight>
                  <a:srgbClr val="FFFF00"/>
                </a:highlight>
                <a:latin typeface="Arial"/>
                <a:cs typeface="Arial"/>
              </a:rPr>
              <a:t>[Text should be no smaller than 36pt]</a:t>
            </a:r>
          </a:p>
          <a:p>
            <a:pPr algn="l"/>
            <a:endParaRPr lang="en-GB" sz="3600">
              <a:highlight>
                <a:srgbClr val="FFFF00"/>
              </a:highlight>
              <a:cs typeface="Arial"/>
            </a:endParaRPr>
          </a:p>
          <a:p>
            <a:pPr algn="l"/>
            <a:r>
              <a:rPr lang="en-GB" sz="3600">
                <a:highlight>
                  <a:srgbClr val="FFFF00"/>
                </a:highlight>
                <a:cs typeface="Arial"/>
              </a:rPr>
              <a:t>[You may adjust the widths of these two boxes if you wish]</a:t>
            </a:r>
          </a:p>
          <a:p>
            <a:pPr algn="l"/>
            <a:endParaRPr lang="en-GB" sz="3600">
              <a:highlight>
                <a:srgbClr val="FFFF00"/>
              </a:highlight>
              <a:cs typeface="Arial"/>
            </a:endParaRPr>
          </a:p>
          <a:p>
            <a:pPr algn="l"/>
            <a:r>
              <a:rPr lang="en-GB" sz="3600">
                <a:highlight>
                  <a:srgbClr val="FFFF00"/>
                </a:highlight>
                <a:latin typeface="Arial"/>
                <a:cs typeface="Arial"/>
              </a:rPr>
              <a:t>[All Figures and Tables should be clearly legible with appropriate captions]</a:t>
            </a:r>
            <a:endParaRPr lang="en-GB" sz="3600">
              <a:latin typeface="Arial"/>
              <a:cs typeface="Arial"/>
            </a:endParaRPr>
          </a:p>
          <a:p>
            <a:pPr algn="l"/>
            <a:endParaRPr lang="en-GB" sz="3600">
              <a:highlight>
                <a:srgbClr val="FFFF00"/>
              </a:highlight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5B4F23-D182-9BAE-E827-972357AB5E59}"/>
              </a:ext>
            </a:extLst>
          </p:cNvPr>
          <p:cNvGrpSpPr/>
          <p:nvPr/>
        </p:nvGrpSpPr>
        <p:grpSpPr>
          <a:xfrm>
            <a:off x="419781" y="28495555"/>
            <a:ext cx="42943208" cy="3987973"/>
            <a:chOff x="885702" y="28772407"/>
            <a:chExt cx="42477283" cy="3711121"/>
          </a:xfrm>
        </p:grpSpPr>
        <p:sp>
          <p:nvSpPr>
            <p:cNvPr id="61" name="AutoShape 4">
              <a:extLst>
                <a:ext uri="{FF2B5EF4-FFF2-40B4-BE49-F238E27FC236}">
                  <a16:creationId xmlns:a16="http://schemas.microsoft.com/office/drawing/2014/main" id="{4C7ECAFE-7673-4AFE-99D5-0D116DF5C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702" y="28772407"/>
              <a:ext cx="42473469" cy="3711121"/>
            </a:xfrm>
            <a:prstGeom prst="roundRect">
              <a:avLst>
                <a:gd name="adj" fmla="val 7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42">
              <a:extLst>
                <a:ext uri="{FF2B5EF4-FFF2-40B4-BE49-F238E27FC236}">
                  <a16:creationId xmlns:a16="http://schemas.microsoft.com/office/drawing/2014/main" id="{26182A2F-AC96-4874-8AD4-F5D558CA9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442" y="28781687"/>
              <a:ext cx="42045543" cy="871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40" tIns="45720" rIns="91440" bIns="45720" anchor="t">
              <a:spAutoFit/>
            </a:bodyPr>
            <a:lstStyle/>
            <a:p>
              <a:pPr defTabSz="4389438">
                <a:spcBef>
                  <a:spcPct val="50000"/>
                </a:spcBef>
              </a:pPr>
              <a:r>
                <a:rPr lang="en-US" sz="6000" b="1">
                  <a:latin typeface="Arial"/>
                  <a:cs typeface="Arial"/>
                </a:rPr>
                <a:t>Conclusions</a:t>
              </a:r>
              <a:endParaRPr lang="en-US" sz="6000" b="1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AF402B5-1361-62EA-BFEB-177E5650E778}"/>
              </a:ext>
            </a:extLst>
          </p:cNvPr>
          <p:cNvSpPr txBox="1"/>
          <p:nvPr/>
        </p:nvSpPr>
        <p:spPr>
          <a:xfrm>
            <a:off x="1276342" y="5052668"/>
            <a:ext cx="16099483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GB" sz="3600">
                <a:highlight>
                  <a:srgbClr val="FFFF00"/>
                </a:highlight>
                <a:latin typeface="Arial"/>
                <a:cs typeface="Arial"/>
              </a:rPr>
              <a:t>[INSERT TEXT HERE]</a:t>
            </a:r>
          </a:p>
          <a:p>
            <a:pPr algn="l"/>
            <a:endParaRPr lang="en-GB" sz="3600">
              <a:highlight>
                <a:srgbClr val="FFFF00"/>
              </a:highlight>
              <a:latin typeface="Arial"/>
              <a:cs typeface="Arial"/>
            </a:endParaRPr>
          </a:p>
          <a:p>
            <a:pPr algn="l"/>
            <a:r>
              <a:rPr lang="en-GB" sz="3600">
                <a:highlight>
                  <a:srgbClr val="FFFF00"/>
                </a:highlight>
                <a:latin typeface="Arial"/>
                <a:cs typeface="Arial"/>
              </a:rPr>
              <a:t>[Text should be no smaller than 36pt]</a:t>
            </a:r>
            <a:endParaRPr lang="en-GB" sz="3600">
              <a:latin typeface="Arial"/>
              <a:cs typeface="Arial"/>
            </a:endParaRPr>
          </a:p>
          <a:p>
            <a:pPr algn="l"/>
            <a:endParaRPr lang="en-GB" sz="3600">
              <a:highlight>
                <a:srgbClr val="FFFF00"/>
              </a:highlight>
              <a:cs typeface="Arial"/>
            </a:endParaRPr>
          </a:p>
          <a:p>
            <a:pPr algn="l"/>
            <a:endParaRPr lang="en-GB" sz="360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DC4D6-094B-F78F-A3ED-50B4BEE4C5B9}"/>
              </a:ext>
            </a:extLst>
          </p:cNvPr>
          <p:cNvSpPr txBox="1"/>
          <p:nvPr/>
        </p:nvSpPr>
        <p:spPr>
          <a:xfrm>
            <a:off x="1276342" y="30070652"/>
            <a:ext cx="41380814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GB" sz="3600">
                <a:highlight>
                  <a:srgbClr val="FFFF00"/>
                </a:highlight>
                <a:latin typeface="Arial"/>
                <a:cs typeface="Arial"/>
              </a:rPr>
              <a:t>[INSERT TEXT HERE]</a:t>
            </a:r>
          </a:p>
          <a:p>
            <a:pPr algn="l"/>
            <a:endParaRPr lang="en-GB" sz="3600">
              <a:highlight>
                <a:srgbClr val="FFFF00"/>
              </a:highlight>
              <a:latin typeface="Arial"/>
              <a:cs typeface="Arial"/>
            </a:endParaRPr>
          </a:p>
          <a:p>
            <a:pPr algn="l"/>
            <a:r>
              <a:rPr lang="en-GB" sz="3600">
                <a:highlight>
                  <a:srgbClr val="FFFF00"/>
                </a:highlight>
                <a:latin typeface="Arial"/>
                <a:cs typeface="Arial"/>
              </a:rPr>
              <a:t>[Text should be no smaller than 36pt]</a:t>
            </a:r>
            <a:endParaRPr lang="en-GB" sz="3600">
              <a:latin typeface="Arial"/>
              <a:cs typeface="Arial"/>
            </a:endParaRPr>
          </a:p>
          <a:p>
            <a:pPr algn="l"/>
            <a:endParaRPr lang="en-GB" sz="3600">
              <a:highlight>
                <a:srgbClr val="FFFF00"/>
              </a:highlight>
              <a:cs typeface="Arial"/>
            </a:endParaRPr>
          </a:p>
          <a:p>
            <a:pPr algn="l"/>
            <a:endParaRPr lang="en-GB"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F6A6093F002B468249CF8C90ABF396" ma:contentTypeVersion="6" ma:contentTypeDescription="Create a new document." ma:contentTypeScope="" ma:versionID="ed5f4a00f2ea36562bebbb46ebf34f62">
  <xsd:schema xmlns:xsd="http://www.w3.org/2001/XMLSchema" xmlns:xs="http://www.w3.org/2001/XMLSchema" xmlns:p="http://schemas.microsoft.com/office/2006/metadata/properties" xmlns:ns2="3d777712-ac21-48a2-ab7d-a0206ddf75ee" xmlns:ns3="07b7a745-c901-4ec7-8020-4bbf62c728bc" targetNamespace="http://schemas.microsoft.com/office/2006/metadata/properties" ma:root="true" ma:fieldsID="7e8a2ac1955534480d9b853f15176e66" ns2:_="" ns3:_="">
    <xsd:import namespace="3d777712-ac21-48a2-ab7d-a0206ddf75ee"/>
    <xsd:import namespace="07b7a745-c901-4ec7-8020-4bbf62c728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77712-ac21-48a2-ab7d-a0206ddf7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b7a745-c901-4ec7-8020-4bbf62c728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D74EB1-C18F-4544-A558-9155295E60DA}">
  <ds:schemaRefs>
    <ds:schemaRef ds:uri="07b7a745-c901-4ec7-8020-4bbf62c728bc"/>
    <ds:schemaRef ds:uri="3d777712-ac21-48a2-ab7d-a0206ddf75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12721B7-5223-4C62-AA26-8817F3DE72F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1D17D05-4567-4E6B-84A0-C249DB2AC0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Shulda;www.postersession.com</dc:creator>
  <cp:keywords>www.postersession.com</cp:keywords>
  <dc:description>©MegaPrint Inc. 2009-2015</dc:description>
  <cp:revision>1</cp:revision>
  <cp:lastPrinted>2011-03-08T18:07:35Z</cp:lastPrinted>
  <dcterms:created xsi:type="dcterms:W3CDTF">2008-12-04T00:20:37Z</dcterms:created>
  <dcterms:modified xsi:type="dcterms:W3CDTF">2025-06-12T13:16:40Z</dcterms:modified>
  <cp:category>Research Poster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0x01010082F6A6093F002B468249CF8C90ABF396</vt:lpwstr>
  </property>
</Properties>
</file>