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F4D5-DC97-4243-B5A8-E51793239D90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11E1-ADCC-4470-ACF8-FB2F53556A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688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F4D5-DC97-4243-B5A8-E51793239D90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11E1-ADCC-4470-ACF8-FB2F53556A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608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F4D5-DC97-4243-B5A8-E51793239D90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11E1-ADCC-4470-ACF8-FB2F53556A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282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F4D5-DC97-4243-B5A8-E51793239D90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11E1-ADCC-4470-ACF8-FB2F53556A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994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F4D5-DC97-4243-B5A8-E51793239D90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11E1-ADCC-4470-ACF8-FB2F53556A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87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F4D5-DC97-4243-B5A8-E51793239D90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11E1-ADCC-4470-ACF8-FB2F53556A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52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F4D5-DC97-4243-B5A8-E51793239D90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11E1-ADCC-4470-ACF8-FB2F53556A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12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F4D5-DC97-4243-B5A8-E51793239D90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11E1-ADCC-4470-ACF8-FB2F53556A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056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F4D5-DC97-4243-B5A8-E51793239D90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11E1-ADCC-4470-ACF8-FB2F53556A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6309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F4D5-DC97-4243-B5A8-E51793239D90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11E1-ADCC-4470-ACF8-FB2F53556A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729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F4D5-DC97-4243-B5A8-E51793239D90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411E1-ADCC-4470-ACF8-FB2F53556A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1787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8F4D5-DC97-4243-B5A8-E51793239D90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411E1-ADCC-4470-ACF8-FB2F53556A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3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55758" y="458323"/>
            <a:ext cx="86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   Age   </a:t>
            </a:r>
            <a:endParaRPr lang="en-GB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91250" y="1784214"/>
            <a:ext cx="1434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smtClean="0"/>
              <a:t>Caffeine</a:t>
            </a:r>
          </a:p>
          <a:p>
            <a:pPr algn="ctr"/>
            <a:r>
              <a:rPr lang="en-GB" b="1" dirty="0" smtClean="0"/>
              <a:t>consumption</a:t>
            </a:r>
            <a:endParaRPr lang="en-GB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571845" y="1919598"/>
            <a:ext cx="120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smtClean="0"/>
              <a:t>Heart Rate</a:t>
            </a:r>
            <a:endParaRPr lang="en-GB" b="1" dirty="0"/>
          </a:p>
        </p:txBody>
      </p:sp>
      <p:cxnSp>
        <p:nvCxnSpPr>
          <p:cNvPr id="8" name="Straight Arrow Connector 7"/>
          <p:cNvCxnSpPr>
            <a:stCxn id="4" idx="1"/>
            <a:endCxn id="5" idx="0"/>
          </p:cNvCxnSpPr>
          <p:nvPr/>
        </p:nvCxnSpPr>
        <p:spPr>
          <a:xfrm flipH="1">
            <a:off x="3808530" y="642989"/>
            <a:ext cx="1747228" cy="11412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3"/>
            <a:endCxn id="6" idx="1"/>
          </p:cNvCxnSpPr>
          <p:nvPr/>
        </p:nvCxnSpPr>
        <p:spPr>
          <a:xfrm flipV="1">
            <a:off x="4525810" y="2104264"/>
            <a:ext cx="3046035" cy="311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  <a:endCxn id="6" idx="0"/>
          </p:cNvCxnSpPr>
          <p:nvPr/>
        </p:nvCxnSpPr>
        <p:spPr>
          <a:xfrm>
            <a:off x="6419199" y="642989"/>
            <a:ext cx="1757075" cy="12766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259628" y="827655"/>
            <a:ext cx="330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118391" y="827655"/>
            <a:ext cx="330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b</a:t>
            </a:r>
            <a:endParaRPr lang="en-GB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5614490" y="2104264"/>
            <a:ext cx="330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rgbClr val="FFC000"/>
                </a:solidFill>
              </a:rPr>
              <a:t>c</a:t>
            </a:r>
            <a:endParaRPr lang="en-GB" sz="1600" b="1" dirty="0">
              <a:solidFill>
                <a:srgbClr val="FFC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64043" y="3920647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Sleep Quality</a:t>
            </a:r>
            <a:endParaRPr lang="en-GB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3389594" y="5203487"/>
            <a:ext cx="546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smtClean="0"/>
              <a:t>Age</a:t>
            </a:r>
          </a:p>
          <a:p>
            <a:pPr algn="ctr"/>
            <a:endParaRPr lang="en-GB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7283770" y="5200371"/>
            <a:ext cx="1461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smtClean="0"/>
              <a:t>Alcohol</a:t>
            </a:r>
          </a:p>
          <a:p>
            <a:pPr algn="ctr"/>
            <a:r>
              <a:rPr lang="en-GB" b="1" dirty="0" smtClean="0"/>
              <a:t>Consumption</a:t>
            </a:r>
            <a:endParaRPr lang="en-GB" b="1" dirty="0"/>
          </a:p>
        </p:txBody>
      </p:sp>
      <p:cxnSp>
        <p:nvCxnSpPr>
          <p:cNvPr id="36" name="Straight Arrow Connector 35"/>
          <p:cNvCxnSpPr>
            <a:stCxn id="34" idx="0"/>
            <a:endCxn id="33" idx="1"/>
          </p:cNvCxnSpPr>
          <p:nvPr/>
        </p:nvCxnSpPr>
        <p:spPr>
          <a:xfrm flipV="1">
            <a:off x="3662618" y="4105313"/>
            <a:ext cx="1401425" cy="10981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3"/>
            <a:endCxn id="35" idx="1"/>
          </p:cNvCxnSpPr>
          <p:nvPr/>
        </p:nvCxnSpPr>
        <p:spPr>
          <a:xfrm flipV="1">
            <a:off x="3935641" y="5523537"/>
            <a:ext cx="3348129" cy="311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5" idx="0"/>
            <a:endCxn id="33" idx="3"/>
          </p:cNvCxnSpPr>
          <p:nvPr/>
        </p:nvCxnSpPr>
        <p:spPr>
          <a:xfrm flipH="1" flipV="1">
            <a:off x="6518287" y="4105313"/>
            <a:ext cx="1496164" cy="109505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113716" y="4246928"/>
            <a:ext cx="330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a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137857" y="4246928"/>
            <a:ext cx="330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b</a:t>
            </a:r>
            <a:endParaRPr lang="en-GB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5468578" y="5523537"/>
            <a:ext cx="330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rgbClr val="FFC000"/>
                </a:solidFill>
              </a:rPr>
              <a:t>c</a:t>
            </a:r>
            <a:endParaRPr lang="en-GB" sz="1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87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17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Josiah King</dc:creator>
  <cp:lastModifiedBy>Josiah King</cp:lastModifiedBy>
  <cp:revision>6</cp:revision>
  <dcterms:created xsi:type="dcterms:W3CDTF">2022-10-20T10:53:45Z</dcterms:created>
  <dcterms:modified xsi:type="dcterms:W3CDTF">2022-10-24T19:58:12Z</dcterms:modified>
</cp:coreProperties>
</file>