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5FE71-28A8-4512-8690-7CA39AB01BA7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D2C3F-0E15-4ADF-995F-0622213765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81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E12F-9549-4F56-ADB5-33D4763F8AFC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C969-824A-4D12-B282-A239A770A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01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E12F-9549-4F56-ADB5-33D4763F8AFC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C969-824A-4D12-B282-A239A770A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81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E12F-9549-4F56-ADB5-33D4763F8AFC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C969-824A-4D12-B282-A239A770A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64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E12F-9549-4F56-ADB5-33D4763F8AFC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C969-824A-4D12-B282-A239A770A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18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E12F-9549-4F56-ADB5-33D4763F8AFC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C969-824A-4D12-B282-A239A770A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06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E12F-9549-4F56-ADB5-33D4763F8AFC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C969-824A-4D12-B282-A239A770A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1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E12F-9549-4F56-ADB5-33D4763F8AFC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C969-824A-4D12-B282-A239A770A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56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E12F-9549-4F56-ADB5-33D4763F8AFC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C969-824A-4D12-B282-A239A770A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2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E12F-9549-4F56-ADB5-33D4763F8AFC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C969-824A-4D12-B282-A239A770A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60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E12F-9549-4F56-ADB5-33D4763F8AFC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C969-824A-4D12-B282-A239A770A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89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E12F-9549-4F56-ADB5-33D4763F8AFC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7C969-824A-4D12-B282-A239A770A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75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E12F-9549-4F56-ADB5-33D4763F8AFC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7C969-824A-4D12-B282-A239A770A0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95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513810" y="299258"/>
            <a:ext cx="4696691" cy="3491346"/>
          </a:xfrm>
          <a:prstGeom prst="cloud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loud 4"/>
          <p:cNvSpPr/>
          <p:nvPr/>
        </p:nvSpPr>
        <p:spPr>
          <a:xfrm>
            <a:off x="4383577" y="3790604"/>
            <a:ext cx="1451957" cy="1116677"/>
          </a:xfrm>
          <a:prstGeom prst="cloud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loud 5"/>
          <p:cNvSpPr/>
          <p:nvPr/>
        </p:nvSpPr>
        <p:spPr>
          <a:xfrm>
            <a:off x="3663140" y="5120639"/>
            <a:ext cx="720437" cy="526473"/>
          </a:xfrm>
          <a:prstGeom prst="cloud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40" y="1675979"/>
            <a:ext cx="1386584" cy="14735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77344" y="1029648"/>
            <a:ext cx="2169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Ink Free" panose="03080402000500000000" pitchFamily="66" charset="0"/>
              </a:rPr>
              <a:t>Mean height in the population = 170</a:t>
            </a:r>
            <a:endParaRPr lang="en-GB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5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Ink Free</vt:lpstr>
      <vt:lpstr>Office Theme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King</dc:creator>
  <cp:lastModifiedBy>Josiah King</cp:lastModifiedBy>
  <cp:revision>1</cp:revision>
  <dcterms:created xsi:type="dcterms:W3CDTF">2022-10-29T14:52:34Z</dcterms:created>
  <dcterms:modified xsi:type="dcterms:W3CDTF">2022-10-29T14:53:09Z</dcterms:modified>
</cp:coreProperties>
</file>