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2F35-6D07-460A-A3F1-B744E831561B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BC2F-6DA9-49F0-A7B7-AF9E9663B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57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2F35-6D07-460A-A3F1-B744E831561B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BC2F-6DA9-49F0-A7B7-AF9E9663B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05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2F35-6D07-460A-A3F1-B744E831561B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BC2F-6DA9-49F0-A7B7-AF9E9663B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15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2F35-6D07-460A-A3F1-B744E831561B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BC2F-6DA9-49F0-A7B7-AF9E9663B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13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2F35-6D07-460A-A3F1-B744E831561B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BC2F-6DA9-49F0-A7B7-AF9E9663B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16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2F35-6D07-460A-A3F1-B744E831561B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BC2F-6DA9-49F0-A7B7-AF9E9663B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9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2F35-6D07-460A-A3F1-B744E831561B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BC2F-6DA9-49F0-A7B7-AF9E9663B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64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2F35-6D07-460A-A3F1-B744E831561B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BC2F-6DA9-49F0-A7B7-AF9E9663B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1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2F35-6D07-460A-A3F1-B744E831561B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BC2F-6DA9-49F0-A7B7-AF9E9663B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12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2F35-6D07-460A-A3F1-B744E831561B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BC2F-6DA9-49F0-A7B7-AF9E9663B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09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A2F35-6D07-460A-A3F1-B744E831561B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3BC2F-6DA9-49F0-A7B7-AF9E9663B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25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A2F35-6D07-460A-A3F1-B744E831561B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3BC2F-6DA9-49F0-A7B7-AF9E9663B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51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8518640" y="1092186"/>
            <a:ext cx="1114816" cy="2580363"/>
            <a:chOff x="3225451" y="1265129"/>
            <a:chExt cx="789140" cy="1553227"/>
          </a:xfrm>
        </p:grpSpPr>
        <p:sp>
          <p:nvSpPr>
            <p:cNvPr id="100" name="Oval 99"/>
            <p:cNvSpPr/>
            <p:nvPr/>
          </p:nvSpPr>
          <p:spPr>
            <a:xfrm>
              <a:off x="3369501" y="1265129"/>
              <a:ext cx="501041" cy="50104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Oval 100"/>
            <p:cNvSpPr/>
            <p:nvPr/>
          </p:nvSpPr>
          <p:spPr>
            <a:xfrm>
              <a:off x="3225451" y="1628383"/>
              <a:ext cx="789140" cy="11899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225451" y="1929007"/>
              <a:ext cx="789140" cy="889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39001" y="1077238"/>
            <a:ext cx="1114816" cy="2580363"/>
            <a:chOff x="3225451" y="1265129"/>
            <a:chExt cx="789140" cy="1553227"/>
          </a:xfrm>
        </p:grpSpPr>
        <p:sp>
          <p:nvSpPr>
            <p:cNvPr id="4" name="Oval 3"/>
            <p:cNvSpPr/>
            <p:nvPr/>
          </p:nvSpPr>
          <p:spPr>
            <a:xfrm>
              <a:off x="3369501" y="1265129"/>
              <a:ext cx="501041" cy="50104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/>
            <p:cNvSpPr/>
            <p:nvPr/>
          </p:nvSpPr>
          <p:spPr>
            <a:xfrm>
              <a:off x="3225451" y="1628383"/>
              <a:ext cx="789140" cy="11899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25451" y="1929007"/>
              <a:ext cx="789140" cy="889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6607" y="1077238"/>
            <a:ext cx="1114816" cy="2580363"/>
            <a:chOff x="3225451" y="1265129"/>
            <a:chExt cx="789140" cy="1553227"/>
          </a:xfrm>
        </p:grpSpPr>
        <p:sp>
          <p:nvSpPr>
            <p:cNvPr id="9" name="Oval 8"/>
            <p:cNvSpPr/>
            <p:nvPr/>
          </p:nvSpPr>
          <p:spPr>
            <a:xfrm>
              <a:off x="3369501" y="1265129"/>
              <a:ext cx="501041" cy="50104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3225451" y="1628383"/>
              <a:ext cx="789140" cy="11899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25451" y="1929007"/>
              <a:ext cx="789140" cy="889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34213" y="1077238"/>
            <a:ext cx="1114816" cy="2580363"/>
            <a:chOff x="3225451" y="1265129"/>
            <a:chExt cx="789140" cy="1553227"/>
          </a:xfrm>
        </p:grpSpPr>
        <p:sp>
          <p:nvSpPr>
            <p:cNvPr id="13" name="Oval 12"/>
            <p:cNvSpPr/>
            <p:nvPr/>
          </p:nvSpPr>
          <p:spPr>
            <a:xfrm>
              <a:off x="3369501" y="1265129"/>
              <a:ext cx="501041" cy="50104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3225451" y="1628383"/>
              <a:ext cx="789140" cy="11899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25451" y="1929007"/>
              <a:ext cx="789140" cy="889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39001" y="2513084"/>
            <a:ext cx="1114816" cy="2580363"/>
            <a:chOff x="3225451" y="1265129"/>
            <a:chExt cx="789140" cy="1553227"/>
          </a:xfrm>
        </p:grpSpPr>
        <p:sp>
          <p:nvSpPr>
            <p:cNvPr id="64" name="Oval 63"/>
            <p:cNvSpPr/>
            <p:nvPr/>
          </p:nvSpPr>
          <p:spPr>
            <a:xfrm>
              <a:off x="3369501" y="1265129"/>
              <a:ext cx="501041" cy="50104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Oval 64"/>
            <p:cNvSpPr/>
            <p:nvPr/>
          </p:nvSpPr>
          <p:spPr>
            <a:xfrm>
              <a:off x="3225451" y="1628383"/>
              <a:ext cx="789140" cy="11899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25451" y="1929007"/>
              <a:ext cx="789140" cy="889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836607" y="2513084"/>
            <a:ext cx="1114816" cy="2580363"/>
            <a:chOff x="3225451" y="1265129"/>
            <a:chExt cx="789140" cy="1553227"/>
          </a:xfrm>
        </p:grpSpPr>
        <p:sp>
          <p:nvSpPr>
            <p:cNvPr id="68" name="Oval 67"/>
            <p:cNvSpPr/>
            <p:nvPr/>
          </p:nvSpPr>
          <p:spPr>
            <a:xfrm>
              <a:off x="3369501" y="1265129"/>
              <a:ext cx="501041" cy="50104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 68"/>
            <p:cNvSpPr/>
            <p:nvPr/>
          </p:nvSpPr>
          <p:spPr>
            <a:xfrm>
              <a:off x="3225451" y="1628383"/>
              <a:ext cx="789140" cy="11899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225451" y="1929007"/>
              <a:ext cx="789140" cy="889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834213" y="2513084"/>
            <a:ext cx="1114816" cy="2580363"/>
            <a:chOff x="3225451" y="1265129"/>
            <a:chExt cx="789140" cy="1553227"/>
          </a:xfrm>
        </p:grpSpPr>
        <p:sp>
          <p:nvSpPr>
            <p:cNvPr id="72" name="Oval 71"/>
            <p:cNvSpPr/>
            <p:nvPr/>
          </p:nvSpPr>
          <p:spPr>
            <a:xfrm>
              <a:off x="3369501" y="1265129"/>
              <a:ext cx="501041" cy="50104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/>
            <p:cNvSpPr/>
            <p:nvPr/>
          </p:nvSpPr>
          <p:spPr>
            <a:xfrm>
              <a:off x="3225451" y="1628383"/>
              <a:ext cx="789140" cy="11899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225451" y="1929007"/>
              <a:ext cx="789140" cy="889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525822" y="1092186"/>
            <a:ext cx="1114816" cy="2580363"/>
            <a:chOff x="3225451" y="1265129"/>
            <a:chExt cx="789140" cy="1553227"/>
          </a:xfrm>
        </p:grpSpPr>
        <p:sp>
          <p:nvSpPr>
            <p:cNvPr id="76" name="Oval 75"/>
            <p:cNvSpPr/>
            <p:nvPr/>
          </p:nvSpPr>
          <p:spPr>
            <a:xfrm>
              <a:off x="3369501" y="1265129"/>
              <a:ext cx="501041" cy="50104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/>
            <p:cNvSpPr/>
            <p:nvPr/>
          </p:nvSpPr>
          <p:spPr>
            <a:xfrm>
              <a:off x="3225451" y="1628383"/>
              <a:ext cx="789140" cy="11899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225451" y="1929007"/>
              <a:ext cx="789140" cy="889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523428" y="1092186"/>
            <a:ext cx="1114816" cy="2580363"/>
            <a:chOff x="3225451" y="1265129"/>
            <a:chExt cx="789140" cy="1553227"/>
          </a:xfrm>
        </p:grpSpPr>
        <p:sp>
          <p:nvSpPr>
            <p:cNvPr id="80" name="Oval 79"/>
            <p:cNvSpPr/>
            <p:nvPr/>
          </p:nvSpPr>
          <p:spPr>
            <a:xfrm>
              <a:off x="3369501" y="1265129"/>
              <a:ext cx="501041" cy="50104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/>
            <p:cNvSpPr/>
            <p:nvPr/>
          </p:nvSpPr>
          <p:spPr>
            <a:xfrm>
              <a:off x="3225451" y="1628383"/>
              <a:ext cx="789140" cy="11899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225451" y="1929007"/>
              <a:ext cx="789140" cy="889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521034" y="1092186"/>
            <a:ext cx="1114816" cy="2580363"/>
            <a:chOff x="3225451" y="1265129"/>
            <a:chExt cx="789140" cy="1553227"/>
          </a:xfrm>
        </p:grpSpPr>
        <p:sp>
          <p:nvSpPr>
            <p:cNvPr id="84" name="Oval 83"/>
            <p:cNvSpPr/>
            <p:nvPr/>
          </p:nvSpPr>
          <p:spPr>
            <a:xfrm>
              <a:off x="3369501" y="1265129"/>
              <a:ext cx="501041" cy="50104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/>
            <p:cNvSpPr/>
            <p:nvPr/>
          </p:nvSpPr>
          <p:spPr>
            <a:xfrm>
              <a:off x="3225451" y="1628383"/>
              <a:ext cx="789140" cy="11899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225451" y="1929007"/>
              <a:ext cx="789140" cy="889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966020" y="2528032"/>
            <a:ext cx="1114816" cy="2580363"/>
            <a:chOff x="3225451" y="1265129"/>
            <a:chExt cx="789140" cy="1553227"/>
          </a:xfrm>
        </p:grpSpPr>
        <p:sp>
          <p:nvSpPr>
            <p:cNvPr id="88" name="Oval 87"/>
            <p:cNvSpPr/>
            <p:nvPr/>
          </p:nvSpPr>
          <p:spPr>
            <a:xfrm>
              <a:off x="3369501" y="1265129"/>
              <a:ext cx="501041" cy="50104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Oval 88"/>
            <p:cNvSpPr/>
            <p:nvPr/>
          </p:nvSpPr>
          <p:spPr>
            <a:xfrm>
              <a:off x="3225451" y="1628383"/>
              <a:ext cx="789140" cy="11899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225451" y="1929007"/>
              <a:ext cx="789140" cy="889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963626" y="2528032"/>
            <a:ext cx="1114816" cy="2580363"/>
            <a:chOff x="3225451" y="1265129"/>
            <a:chExt cx="789140" cy="1553227"/>
          </a:xfrm>
        </p:grpSpPr>
        <p:sp>
          <p:nvSpPr>
            <p:cNvPr id="92" name="Oval 91"/>
            <p:cNvSpPr/>
            <p:nvPr/>
          </p:nvSpPr>
          <p:spPr>
            <a:xfrm>
              <a:off x="3369501" y="1265129"/>
              <a:ext cx="501041" cy="50104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Oval 92"/>
            <p:cNvSpPr/>
            <p:nvPr/>
          </p:nvSpPr>
          <p:spPr>
            <a:xfrm>
              <a:off x="3225451" y="1628383"/>
              <a:ext cx="789140" cy="11899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225451" y="1929007"/>
              <a:ext cx="789140" cy="889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961232" y="2528032"/>
            <a:ext cx="1114816" cy="2580363"/>
            <a:chOff x="3225451" y="1265129"/>
            <a:chExt cx="789140" cy="1553227"/>
          </a:xfrm>
        </p:grpSpPr>
        <p:sp>
          <p:nvSpPr>
            <p:cNvPr id="96" name="Oval 95"/>
            <p:cNvSpPr/>
            <p:nvPr/>
          </p:nvSpPr>
          <p:spPr>
            <a:xfrm>
              <a:off x="3369501" y="1265129"/>
              <a:ext cx="501041" cy="50104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Oval 96"/>
            <p:cNvSpPr/>
            <p:nvPr/>
          </p:nvSpPr>
          <p:spPr>
            <a:xfrm>
              <a:off x="3225451" y="1628383"/>
              <a:ext cx="789140" cy="11899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225451" y="1929007"/>
              <a:ext cx="789140" cy="889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09059" flipH="1">
            <a:off x="774882" y="3176393"/>
            <a:ext cx="1138194" cy="689170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09059" flipH="1">
            <a:off x="6912618" y="3088904"/>
            <a:ext cx="1138194" cy="68917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09059" flipH="1">
            <a:off x="7441701" y="1673417"/>
            <a:ext cx="1138194" cy="689170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940750" y="199450"/>
            <a:ext cx="290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Odds of catching a fish = 1/5</a:t>
            </a:r>
            <a:endParaRPr lang="en-GB" sz="2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184979" y="199450"/>
            <a:ext cx="290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Odds of catching a fish = 2/5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31031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Josiah King</dc:creator>
  <cp:lastModifiedBy>Josiah King</cp:lastModifiedBy>
  <cp:revision>2</cp:revision>
  <dcterms:created xsi:type="dcterms:W3CDTF">2022-11-18T10:03:45Z</dcterms:created>
  <dcterms:modified xsi:type="dcterms:W3CDTF">2022-11-18T10:10:24Z</dcterms:modified>
</cp:coreProperties>
</file>