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B7D7-0FFC-6B43-BB27-7B53B3C1E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56FBD-33EA-DE4B-AB0F-E10446E72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F811-EB9F-7D43-9B90-470ED8E8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D81-8EF3-7F40-8708-F8D1A8B1322E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98AF-E858-A047-A090-D9722DA6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B027-3221-C849-96A2-1038BA08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B803-03A4-0A44-A0AF-F313974D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4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3A58-F779-0D47-9971-62C08AF4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BBEA3-0278-D84A-8C94-BD40C007E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F157-F095-7A43-81EC-A0E45CEC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D81-8EF3-7F40-8708-F8D1A8B1322E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0309-5FD4-8F4B-8580-344460E5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9A0AF-4DD3-4746-8EDD-45334480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B803-03A4-0A44-A0AF-F313974D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1C46F-EA2F-204F-A684-BD8175AC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6FD38-E259-D64A-9530-4503BEDF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7EFDB-DC14-5945-A3C8-BA98316D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D81-8EF3-7F40-8708-F8D1A8B1322E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3038-B002-6541-97D4-EB0DEBD2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EDE1-B0D0-284C-A0F1-1D62A575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B803-03A4-0A44-A0AF-F313974D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2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2E9B-4F12-504A-85ED-011A130B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2DAF-7AA9-3C42-98D9-DC6FB08E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FF47-96D4-2B44-B797-A78600C8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D81-8EF3-7F40-8708-F8D1A8B1322E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75AD-4473-6A4D-997D-54DD3A12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FAFB-CEED-5D45-99FF-01992F95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B803-03A4-0A44-A0AF-F313974D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5296-E741-9A49-A6FB-DDA472A5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AD61-FD78-7542-AC18-FE8FB294E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87D2-719A-E448-826A-5D359A86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D81-8EF3-7F40-8708-F8D1A8B1322E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33CC-7E3A-514B-9F86-D6DE190C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29BA-653B-D241-A130-668D2572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B803-03A4-0A44-A0AF-F313974D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92C3-3329-F245-83CD-E2956C93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B235-8D38-5B49-8ACD-F49AB5B54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2B398-296F-2548-A15C-9B3937A5B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2061-1164-5B42-9833-7533E69B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D81-8EF3-7F40-8708-F8D1A8B1322E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E2161-BF7D-0E4C-95F5-A820F3D8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C361-00E1-9644-99FE-4D6B67A1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B803-03A4-0A44-A0AF-F313974D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E3F4-3D22-FF42-B427-9851136E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17CF-B05C-E44B-95D0-9F14991C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B2CC8-46CA-5548-A450-018A97465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7028F-EC7A-E140-B876-90DEAD9D7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797B6-6C16-3043-AF0D-77987963A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52060-1124-BE4B-AB15-9D78DBBA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D81-8EF3-7F40-8708-F8D1A8B1322E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D46C8-92FD-DB40-AE41-99406EB7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55E4D-8D6F-8941-A866-50F13849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B803-03A4-0A44-A0AF-F313974D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1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C6F1-A7EE-C54C-9A61-715DDADF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2C039-8BE3-4643-BC2F-6C7EC22D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D81-8EF3-7F40-8708-F8D1A8B1322E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BAF1-DF30-8246-928C-933EB473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E55E4-578B-F54F-B99C-8DB2FE5C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B803-03A4-0A44-A0AF-F313974D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64232-5835-2743-8DBA-4C3278B6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D81-8EF3-7F40-8708-F8D1A8B1322E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BC618-FA7A-B849-BD4E-CBD7A252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0C22-DD0A-AA44-84B9-FFD13F87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B803-03A4-0A44-A0AF-F313974D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0455-781C-AE48-AB41-A60B020C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5AB1-6C66-6B4B-A70C-41992128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9A2DD-B073-F049-A196-6BF5EAF6E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06A57-D36A-594E-B8C9-406B93FD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D81-8EF3-7F40-8708-F8D1A8B1322E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2F782-2334-1B4E-9014-55CFF5E8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E285A-7CA1-6848-A3A9-799B995D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B803-03A4-0A44-A0AF-F313974D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80C3-E66A-E140-ABBC-1E65C3D9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1AA26-2F77-0445-AD48-4D0F3D0F5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AE212-4DD7-5A42-A7FD-217BD60B5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04F31-CB2E-FA43-9E93-69BCDEFF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D81-8EF3-7F40-8708-F8D1A8B1322E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7D4B2-D6D6-864F-9D86-BDAF36DA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1BB0A-0253-1A4E-A7B8-EDE6F07E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B803-03A4-0A44-A0AF-F313974D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2142A-2EC1-CF49-9F40-E3001A63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867E-FC06-3643-B5E3-771C3680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A6BF-76C7-3F45-83A4-BCF93795B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DD81-8EF3-7F40-8708-F8D1A8B1322E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2793-E141-5C43-AEA9-EAC194E39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10940-5A95-A346-BBD3-31177C32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B803-03A4-0A44-A0AF-F313974D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3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6E5296-0F2C-6341-B8DE-65AC72A6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455"/>
            <a:ext cx="12192000" cy="52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0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517EA5-D93A-394C-8B89-4E0C34236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455"/>
            <a:ext cx="12192000" cy="52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2663AC-2453-694A-AE3E-683AAC96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455"/>
            <a:ext cx="12192000" cy="52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5F66A9-635A-9045-8B08-D8E9861C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455"/>
            <a:ext cx="12192000" cy="52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3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3</cp:revision>
  <dcterms:created xsi:type="dcterms:W3CDTF">2021-02-05T17:05:00Z</dcterms:created>
  <dcterms:modified xsi:type="dcterms:W3CDTF">2021-02-05T17:20:59Z</dcterms:modified>
</cp:coreProperties>
</file>