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2C77-316B-6845-9C40-4217E5710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87653-3376-C048-A07B-74A71E73C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7D9DA-92C6-4F45-AB2E-8B009FB1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A80-D709-444B-9820-6DD7DFB3E65A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6725A-221D-2846-A662-9F154789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837A3-637E-0D4A-8289-9E0B0FB5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23C-E3BF-7744-A259-0FFB9ADE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2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00DC-D37D-1E47-B6CA-1A599CBF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9C1F3-7B52-C94D-9F31-C852C0AF3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63A0A-10EC-5C4E-8A97-CEC7FE67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A80-D709-444B-9820-6DD7DFB3E65A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86D6-D532-2242-A39E-DC1CD9A5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A705F-B95F-4A4A-8842-BE0D7B23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23C-E3BF-7744-A259-0FFB9ADE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2431A-CEFB-F346-99EE-596AB2EAB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0AEF0-377A-1E43-A9EC-232DB9125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5CD44-B692-BD40-AA49-ABA8632A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A80-D709-444B-9820-6DD7DFB3E65A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EFECF-0EFA-AB46-A8DC-B28C889C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B6046-3337-BF44-B6FD-E142E90A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23C-E3BF-7744-A259-0FFB9ADE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5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24F6-70FB-E14E-B630-07DC9474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E93E1-5486-954A-8F8A-D7BFD2327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CF620-A73F-F845-9FB3-2D6DC7BA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A80-D709-444B-9820-6DD7DFB3E65A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6C0EB-2F7A-F34A-9748-A2F81926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61B72-BCF1-BF4F-9925-AB453301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23C-E3BF-7744-A259-0FFB9ADE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9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F36D-AA39-1D4A-93A5-D7412A24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04F74-21CF-9B48-9714-BB5E9CBFE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1D700-FF17-2143-8DA1-AF416730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A80-D709-444B-9820-6DD7DFB3E65A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64597-AB50-EA47-94EE-15B53E9C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71107-8177-E746-8C88-762C1A7C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23C-E3BF-7744-A259-0FFB9ADE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0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A1F5-BF69-D448-801A-17BDE29D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349E9-28FC-C84C-BF1E-D3F59F0A2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BFEB5-7568-1245-9ABE-57F18C466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DBF71-10DB-F140-9338-887AF953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A80-D709-444B-9820-6DD7DFB3E65A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68F13-ACA5-4347-9A54-F9E4AADA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6AEC9-4A01-154A-94D2-14DAADF1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23C-E3BF-7744-A259-0FFB9ADE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1F6B-8AFD-254D-997E-98A2252A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84D78-8D8D-2B47-88A9-92CABF498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82234-48A0-4443-B91A-EDB149972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9C88E-6682-074A-A8B4-54BD45F0A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B7AF9-B2B5-F34B-A1E0-77172686E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AEE5BF-F291-6745-9EFD-46D00623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A80-D709-444B-9820-6DD7DFB3E65A}" type="datetimeFigureOut">
              <a:rPr lang="en-US" smtClean="0"/>
              <a:t>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A5C62-6655-264F-BB2A-6501F5DC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991E0-EA33-F844-8B90-FA3A2C18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23C-E3BF-7744-A259-0FFB9ADE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6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DF19-BDDE-434E-9248-B072990F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02D0C-8433-8A44-852C-F2FCA9DD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A80-D709-444B-9820-6DD7DFB3E65A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77647-26C9-5E42-ADD1-739E19B3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CAE7D-CDB0-7F42-B5A9-50967647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23C-E3BF-7744-A259-0FFB9ADE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1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82539-572A-624D-99AA-A67B2B4B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A80-D709-444B-9820-6DD7DFB3E65A}" type="datetimeFigureOut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75198-8536-CB4D-8C60-B82EACBA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8C25F-E539-2A42-8397-F1026A41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23C-E3BF-7744-A259-0FFB9ADE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8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7FEA-71F1-A940-83B3-71C1305E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A6C89-B0F8-9046-82AB-6A54634F7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40FC4-4427-484E-9843-26ECE3852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6DA9B-CAFD-9D49-9DF5-E012C10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A80-D709-444B-9820-6DD7DFB3E65A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21A46-6CD2-D74C-B5E3-EB3CAE18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379D7-119E-D94D-B6CB-7D50BF81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23C-E3BF-7744-A259-0FFB9ADE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0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A828-433D-4A48-BA2C-0281ACFA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8E767-3C6D-AE4C-BE63-4BC73F625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FAAB7-772A-454E-AD90-3F71C1148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1882C-5D67-9A44-A616-CB60E063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A80-D709-444B-9820-6DD7DFB3E65A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AAB12-5E1F-2543-9170-567EBFC3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76B03-8D20-384B-A57C-54416ADF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23C-E3BF-7744-A259-0FFB9ADE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6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59B7B-6DF4-434B-9CFB-565AED87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52C14-D783-034A-8915-65EAF434D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75160-8584-D941-A548-6FCEF965C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3EA80-D709-444B-9820-6DD7DFB3E65A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CAF1E-8A8C-0946-8335-8386C863B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43312-76E6-BE4C-8CA7-763715F92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2923C-E3BF-7744-A259-0FFB9ADE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3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550D4A-C575-854D-AA04-C0B71CC15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96146"/>
              </p:ext>
            </p:extLst>
          </p:nvPr>
        </p:nvGraphicFramePr>
        <p:xfrm>
          <a:off x="1123922" y="1137595"/>
          <a:ext cx="3132767" cy="853440"/>
        </p:xfrm>
        <a:graphic>
          <a:graphicData uri="http://schemas.openxmlformats.org/drawingml/2006/table">
            <a:tbl>
              <a:tblPr/>
              <a:tblGrid>
                <a:gridCol w="3132767">
                  <a:extLst>
                    <a:ext uri="{9D8B030D-6E8A-4147-A177-3AD203B41FA5}">
                      <a16:colId xmlns:a16="http://schemas.microsoft.com/office/drawing/2014/main" val="1593723610"/>
                    </a:ext>
                  </a:extLst>
                </a:gridCol>
              </a:tblGrid>
              <a:tr h="424430"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chemeClr val="accent2"/>
                          </a:solidFill>
                          <a:effectLst/>
                        </a:rPr>
                        <a:t>2.0, 4.0, 4.0, 3.0, 6.0, 4.5</a:t>
                      </a:r>
                      <a:r>
                        <a:rPr lang="en-GB" dirty="0">
                          <a:solidFill>
                            <a:schemeClr val="accent2"/>
                          </a:solidFill>
                          <a:effectLst/>
                        </a:rPr>
                        <a:t>, …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463024"/>
                  </a:ext>
                </a:extLst>
              </a:tr>
              <a:tr h="424430"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solidFill>
                            <a:schemeClr val="accent1"/>
                          </a:solidFill>
                          <a:effectLst/>
                        </a:rPr>
                        <a:t>7.0, 3.0, 6.0, 4.5, 3.5, 4.0, …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574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332BAD-FEF9-6446-8A1C-E4046CC8C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949054"/>
              </p:ext>
            </p:extLst>
          </p:nvPr>
        </p:nvGraphicFramePr>
        <p:xfrm>
          <a:off x="1123922" y="2803483"/>
          <a:ext cx="3132767" cy="853440"/>
        </p:xfrm>
        <a:graphic>
          <a:graphicData uri="http://schemas.openxmlformats.org/drawingml/2006/table">
            <a:tbl>
              <a:tblPr/>
              <a:tblGrid>
                <a:gridCol w="3132767">
                  <a:extLst>
                    <a:ext uri="{9D8B030D-6E8A-4147-A177-3AD203B41FA5}">
                      <a16:colId xmlns:a16="http://schemas.microsoft.com/office/drawing/2014/main" val="1593723610"/>
                    </a:ext>
                  </a:extLst>
                </a:gridCol>
              </a:tblGrid>
              <a:tr h="424430"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chemeClr val="accent2"/>
                          </a:solidFill>
                          <a:effectLst/>
                        </a:rPr>
                        <a:t>2.0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  <a:effectLst/>
                        </a:rPr>
                        <a:t>, 4.0, 4.0,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b="1" dirty="0">
                          <a:solidFill>
                            <a:schemeClr val="accent2"/>
                          </a:solidFill>
                          <a:effectLst/>
                        </a:rPr>
                        <a:t>3.0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  <a:effectLst/>
                        </a:rPr>
                        <a:t>, 6.0, </a:t>
                      </a:r>
                      <a:r>
                        <a:rPr lang="en-GB" b="1" dirty="0">
                          <a:solidFill>
                            <a:schemeClr val="accent2"/>
                          </a:solidFill>
                          <a:effectLst/>
                        </a:rPr>
                        <a:t>4.5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  <a:effectLst/>
                        </a:rPr>
                        <a:t>,</a:t>
                      </a:r>
                      <a:r>
                        <a:rPr lang="en-GB" dirty="0">
                          <a:effectLst/>
                        </a:rPr>
                        <a:t> …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463024"/>
                  </a:ext>
                </a:extLst>
              </a:tr>
              <a:tr h="424430">
                <a:tc>
                  <a:txBody>
                    <a:bodyPr/>
                    <a:lstStyle/>
                    <a:p>
                      <a:pPr algn="l" fontAlgn="t"/>
                      <a:r>
                        <a:rPr lang="en-GB" b="0" dirty="0">
                          <a:solidFill>
                            <a:schemeClr val="accent1"/>
                          </a:solidFill>
                          <a:effectLst/>
                        </a:rPr>
                        <a:t>7.0, </a:t>
                      </a:r>
                      <a:r>
                        <a:rPr lang="en-GB" b="1" dirty="0">
                          <a:solidFill>
                            <a:schemeClr val="accent2"/>
                          </a:solidFill>
                          <a:effectLst/>
                        </a:rPr>
                        <a:t>3.0, 6.0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  <a:effectLst/>
                        </a:rPr>
                        <a:t>, 4.5,</a:t>
                      </a:r>
                      <a:r>
                        <a:rPr lang="en-GB" b="1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GB" b="1" dirty="0">
                          <a:solidFill>
                            <a:schemeClr val="accent2"/>
                          </a:solidFill>
                          <a:effectLst/>
                        </a:rPr>
                        <a:t>3.5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  <a:effectLst/>
                        </a:rPr>
                        <a:t>, 4.0</a:t>
                      </a:r>
                      <a:r>
                        <a:rPr lang="en-GB" dirty="0">
                          <a:effectLst/>
                        </a:rPr>
                        <a:t>, …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574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0D4BF3-3EBE-1D49-A59F-66EB43865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548392"/>
              </p:ext>
            </p:extLst>
          </p:nvPr>
        </p:nvGraphicFramePr>
        <p:xfrm>
          <a:off x="1123922" y="4469371"/>
          <a:ext cx="3132767" cy="853440"/>
        </p:xfrm>
        <a:graphic>
          <a:graphicData uri="http://schemas.openxmlformats.org/drawingml/2006/table">
            <a:tbl>
              <a:tblPr/>
              <a:tblGrid>
                <a:gridCol w="3132767">
                  <a:extLst>
                    <a:ext uri="{9D8B030D-6E8A-4147-A177-3AD203B41FA5}">
                      <a16:colId xmlns:a16="http://schemas.microsoft.com/office/drawing/2014/main" val="1593723610"/>
                    </a:ext>
                  </a:extLst>
                </a:gridCol>
              </a:tblGrid>
              <a:tr h="424430"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solidFill>
                            <a:schemeClr val="accent1"/>
                          </a:solidFill>
                          <a:effectLst/>
                        </a:rPr>
                        <a:t>2.0, 4.0</a:t>
                      </a:r>
                      <a:r>
                        <a:rPr lang="en-GB" dirty="0">
                          <a:effectLst/>
                        </a:rPr>
                        <a:t>, </a:t>
                      </a:r>
                      <a:r>
                        <a:rPr lang="en-GB" b="1" dirty="0">
                          <a:solidFill>
                            <a:schemeClr val="accent2"/>
                          </a:solidFill>
                          <a:effectLst/>
                        </a:rPr>
                        <a:t>4.0, 3.0</a:t>
                      </a:r>
                      <a:r>
                        <a:rPr lang="en-GB" dirty="0">
                          <a:solidFill>
                            <a:schemeClr val="accent2"/>
                          </a:solidFill>
                          <a:effectLst/>
                        </a:rPr>
                        <a:t>, </a:t>
                      </a:r>
                      <a:r>
                        <a:rPr lang="en-GB" b="1" dirty="0">
                          <a:solidFill>
                            <a:schemeClr val="accent2"/>
                          </a:solidFill>
                          <a:effectLst/>
                        </a:rPr>
                        <a:t>6.0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  <a:effectLst/>
                        </a:rPr>
                        <a:t>, 4.5,</a:t>
                      </a:r>
                      <a:r>
                        <a:rPr lang="en-GB" dirty="0">
                          <a:effectLst/>
                        </a:rPr>
                        <a:t> …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463024"/>
                  </a:ext>
                </a:extLst>
              </a:tr>
              <a:tr h="424430"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chemeClr val="accent2"/>
                          </a:solidFill>
                          <a:effectLst/>
                        </a:rPr>
                        <a:t>7.0, 3.0</a:t>
                      </a:r>
                      <a:r>
                        <a:rPr lang="en-GB" dirty="0">
                          <a:effectLst/>
                        </a:rPr>
                        <a:t>, 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  <a:effectLst/>
                        </a:rPr>
                        <a:t>6.0, 4.5, 3.5, </a:t>
                      </a:r>
                      <a:r>
                        <a:rPr lang="en-GB" b="1" dirty="0">
                          <a:solidFill>
                            <a:schemeClr val="accent2"/>
                          </a:solidFill>
                          <a:effectLst/>
                        </a:rPr>
                        <a:t>4.0</a:t>
                      </a:r>
                      <a:r>
                        <a:rPr lang="en-GB" b="0" dirty="0">
                          <a:effectLst/>
                        </a:rPr>
                        <a:t>, …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5748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344FCAE-F985-9942-AE16-FED2DE8E241F}"/>
              </a:ext>
            </a:extLst>
          </p:cNvPr>
          <p:cNvSpPr/>
          <p:nvPr/>
        </p:nvSpPr>
        <p:spPr>
          <a:xfrm>
            <a:off x="5517007" y="1129562"/>
            <a:ext cx="873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  <a:effectLst/>
              </a:rPr>
              <a:t>neutral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1C2DC2-C0AC-9A44-8604-62C653CA3D1A}"/>
              </a:ext>
            </a:extLst>
          </p:cNvPr>
          <p:cNvSpPr/>
          <p:nvPr/>
        </p:nvSpPr>
        <p:spPr>
          <a:xfrm>
            <a:off x="5525670" y="1484436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1"/>
                </a:solidFill>
                <a:effectLst/>
              </a:rPr>
              <a:t>smile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4B0FB9-97AA-5A40-946C-FB0031E60B0E}"/>
              </a:ext>
            </a:extLst>
          </p:cNvPr>
          <p:cNvSpPr txBox="1"/>
          <p:nvPr/>
        </p:nvSpPr>
        <p:spPr>
          <a:xfrm>
            <a:off x="1045303" y="768263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B3379-1D86-F444-8DAA-D12BA3BF42C1}"/>
              </a:ext>
            </a:extLst>
          </p:cNvPr>
          <p:cNvSpPr txBox="1"/>
          <p:nvPr/>
        </p:nvSpPr>
        <p:spPr>
          <a:xfrm>
            <a:off x="1029327" y="2388629"/>
            <a:ext cx="2605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Randomization sample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6D1E9-9C10-4A44-BC3D-300A04B20F32}"/>
              </a:ext>
            </a:extLst>
          </p:cNvPr>
          <p:cNvSpPr txBox="1"/>
          <p:nvPr/>
        </p:nvSpPr>
        <p:spPr>
          <a:xfrm>
            <a:off x="1029327" y="4100039"/>
            <a:ext cx="2605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Randomization sample #2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D5B2C9-93A8-014B-B017-B886AF818E4C}"/>
              </a:ext>
            </a:extLst>
          </p:cNvPr>
          <p:cNvSpPr txBox="1"/>
          <p:nvPr/>
        </p:nvSpPr>
        <p:spPr>
          <a:xfrm>
            <a:off x="5511130" y="77468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Group:</a:t>
            </a:r>
          </a:p>
        </p:txBody>
      </p:sp>
    </p:spTree>
    <p:extLst>
      <p:ext uri="{BB962C8B-B14F-4D97-AF65-F5344CB8AC3E}">
        <p14:creationId xmlns:p14="http://schemas.microsoft.com/office/powerpoint/2010/main" val="18665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NOE Umberto</cp:lastModifiedBy>
  <cp:revision>4</cp:revision>
  <dcterms:created xsi:type="dcterms:W3CDTF">2021-01-18T00:29:51Z</dcterms:created>
  <dcterms:modified xsi:type="dcterms:W3CDTF">2021-01-18T00:42:57Z</dcterms:modified>
</cp:coreProperties>
</file>