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C87C-96E5-C74B-B84D-C78B0A817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A0404-AA5F-4345-877C-B912DFB40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17F8-826A-6A42-80BC-CACE1AD5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2A61-81DA-B948-9146-600F91ADF92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06C-0201-0C42-B6BF-8D040AD3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1002-159B-014F-9D5B-CC8A6890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A2D-666E-874A-884F-FE0902796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2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A3D9-27BF-454B-A1CF-FDD8557F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4375D-E07C-B14B-981F-A8712E8E7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9C048-032C-2046-9C89-7F8EDBEB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2A61-81DA-B948-9146-600F91ADF92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48D6-D361-F444-8830-EEF6A12E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1714-6FE3-3842-A72A-1984905F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A2D-666E-874A-884F-FE0902796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6DB61-FFCA-A84A-86DF-6B137C7A9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57C3B-92C6-114B-9758-7004CA8DB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97DAC-9951-B145-ABFE-00407381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2A61-81DA-B948-9146-600F91ADF92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DEDB1-128D-C945-866E-02BF54BD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A88B-CDFC-CB45-846C-79AB18C3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A2D-666E-874A-884F-FE0902796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1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3222-B2B3-1A49-8111-6FF056B9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7539-EF7C-CF49-8E07-35973A66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A2BB-5247-DA4F-9E46-ABE2D48B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2A61-81DA-B948-9146-600F91ADF92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9875-C64C-AC4C-8BC5-B6CEBEE9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20D96-DB30-3740-8F44-FB46D49C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A2D-666E-874A-884F-FE0902796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60C7-3F3B-294A-9D9E-875165EE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850E5-1299-BA4B-8664-189042BD5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C115-F29E-044D-9CCF-BF8471B9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2A61-81DA-B948-9146-600F91ADF92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BA0C-41A5-B64F-B7ED-31E4ABED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33D57-4FB0-2143-82AA-B9767934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A2D-666E-874A-884F-FE0902796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D12F-D7FF-1A42-9646-B51FC524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D41E-DC42-D94E-A59F-504E0E46E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5CFAA-714B-4344-AD26-517455A7B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6D900-A1F8-474C-8D8A-DDDB8C66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2A61-81DA-B948-9146-600F91ADF92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DC4C3-CFB1-064C-85D6-A2B2E45B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98CC9-30C7-A941-8190-6D71C0C0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A2D-666E-874A-884F-FE0902796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610D-E403-884C-8D94-5049BA1A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C178E-6FB1-1342-8B48-5063D4FDE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42DC1-5225-7441-BB6B-BB97B511C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6BA9A-0C55-2E49-AAF0-C60FBA5B0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2D390-A1D7-3A4A-BCA0-517AEFF77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8D478-79FB-9048-8F08-10593AFA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2A61-81DA-B948-9146-600F91ADF92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1E160-52CF-7040-BB2B-4D75A27C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61F5A-45B4-914D-BEB4-B95F5C55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A2D-666E-874A-884F-FE0902796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FF75-BCB9-6F40-AF5B-2BFF4D09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41F55-3FC3-2B44-AD6B-B34ED1CD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2A61-81DA-B948-9146-600F91ADF92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D1B57-F33C-4747-AA19-20A17DAE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07A72-44B1-A649-8C3B-1B626983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A2D-666E-874A-884F-FE0902796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5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BB44E-A546-3B4C-AF86-C05D95AC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2A61-81DA-B948-9146-600F91ADF92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0F099-2848-B649-845D-CC1E8ED2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0F104-8AD5-EA45-9702-E9CEC175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A2D-666E-874A-884F-FE0902796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6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B4BC-B493-7C44-85FB-E598CD73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1BB4-2A24-E149-AE1A-1A4420BB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2174F-F065-6D43-8184-E91DF2E52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3A17-1398-ED44-A20F-2DC4B70B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2A61-81DA-B948-9146-600F91ADF92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B36A1-ABED-2847-81C1-4C345D91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0746A-A5EE-6D46-B205-229D8EF7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A2D-666E-874A-884F-FE0902796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8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D53C-6691-AA45-94C4-F0493B3D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885B9-8D47-DF41-B9B1-398EA2FD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5470E-4132-DA4A-84C6-D01A7C118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3B778-EAB1-D049-AC0B-455676A7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2A61-81DA-B948-9146-600F91ADF92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C3511-1685-7F44-A158-5122A760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7E789-2E7C-1E42-8C32-63563997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A2D-666E-874A-884F-FE0902796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2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AD27B-ECC0-4845-8D94-66850B12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A691D-EE69-FE41-903F-04A92453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DED7B-1360-7247-87A5-07914A779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2A61-81DA-B948-9146-600F91ADF92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D0CF-FE89-9546-BCB7-05CC2CC2C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D9D8-A5CA-7545-AB4B-471926CDD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9A2D-666E-874A-884F-FE0902796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5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04E7629-3B3F-7B45-A6E9-F353E7989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6" t="20631" r="52839" b="49377"/>
          <a:stretch/>
        </p:blipFill>
        <p:spPr bwMode="auto">
          <a:xfrm>
            <a:off x="1000728" y="1816713"/>
            <a:ext cx="4942498" cy="272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ADDC3C-697E-324F-AAF1-E936371B6367}"/>
              </a:ext>
            </a:extLst>
          </p:cNvPr>
          <p:cNvSpPr/>
          <p:nvPr/>
        </p:nvSpPr>
        <p:spPr>
          <a:xfrm>
            <a:off x="508135" y="1994278"/>
            <a:ext cx="2232389" cy="497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3C41D-9500-F84A-8289-26DF975115B5}"/>
              </a:ext>
            </a:extLst>
          </p:cNvPr>
          <p:cNvSpPr/>
          <p:nvPr/>
        </p:nvSpPr>
        <p:spPr>
          <a:xfrm>
            <a:off x="1919942" y="4108438"/>
            <a:ext cx="2232389" cy="497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A4F8A6-722E-D448-AB99-F2EE89B79FBB}"/>
                  </a:ext>
                </a:extLst>
              </p:cNvPr>
              <p:cNvSpPr txBox="1"/>
              <p:nvPr/>
            </p:nvSpPr>
            <p:spPr>
              <a:xfrm>
                <a:off x="1166008" y="2267418"/>
                <a:ext cx="1341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A4F8A6-722E-D448-AB99-F2EE89B79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008" y="2267418"/>
                <a:ext cx="134132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5DCB72-428E-B84A-A7B7-97367F8E0F73}"/>
                  </a:ext>
                </a:extLst>
              </p:cNvPr>
              <p:cNvSpPr txBox="1"/>
              <p:nvPr/>
            </p:nvSpPr>
            <p:spPr>
              <a:xfrm>
                <a:off x="3363375" y="402168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5DCB72-428E-B84A-A7B7-97367F8E0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75" y="4021682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930AC9-26B4-0343-88C0-61A34A9F4858}"/>
              </a:ext>
            </a:extLst>
          </p:cNvPr>
          <p:cNvCxnSpPr/>
          <p:nvPr/>
        </p:nvCxnSpPr>
        <p:spPr>
          <a:xfrm>
            <a:off x="3548427" y="2081716"/>
            <a:ext cx="0" cy="192231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96BBBD-D4F4-F545-957E-EBD36D489674}"/>
                  </a:ext>
                </a:extLst>
              </p:cNvPr>
              <p:cNvSpPr/>
              <p:nvPr/>
            </p:nvSpPr>
            <p:spPr>
              <a:xfrm>
                <a:off x="2633699" y="3987853"/>
                <a:ext cx="5445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96BBBD-D4F4-F545-957E-EBD36D489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99" y="3987853"/>
                <a:ext cx="5445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146EB2A-1BE1-C048-AE60-6686075773B7}"/>
                  </a:ext>
                </a:extLst>
              </p:cNvPr>
              <p:cNvSpPr/>
              <p:nvPr/>
            </p:nvSpPr>
            <p:spPr>
              <a:xfrm>
                <a:off x="2798160" y="4968481"/>
                <a:ext cx="8814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146EB2A-1BE1-C048-AE60-668607577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160" y="4968481"/>
                <a:ext cx="88145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923F8D-1473-0F49-823F-D165C62F8572}"/>
              </a:ext>
            </a:extLst>
          </p:cNvPr>
          <p:cNvCxnSpPr>
            <a:cxnSpLocks/>
          </p:cNvCxnSpPr>
          <p:nvPr/>
        </p:nvCxnSpPr>
        <p:spPr>
          <a:xfrm>
            <a:off x="2915924" y="3289035"/>
            <a:ext cx="64244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>
            <a:extLst>
              <a:ext uri="{FF2B5EF4-FFF2-40B4-BE49-F238E27FC236}">
                <a16:creationId xmlns:a16="http://schemas.microsoft.com/office/drawing/2014/main" id="{2FD56D8D-A3FF-8E4D-BB28-A1BB925F6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6" t="20631" r="52839" b="49377"/>
          <a:stretch/>
        </p:blipFill>
        <p:spPr bwMode="auto">
          <a:xfrm flipH="1">
            <a:off x="6435819" y="1816713"/>
            <a:ext cx="4942498" cy="272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DC5EE74-6C95-044C-B7C2-30DA782E6EEF}"/>
              </a:ext>
            </a:extLst>
          </p:cNvPr>
          <p:cNvSpPr/>
          <p:nvPr/>
        </p:nvSpPr>
        <p:spPr>
          <a:xfrm>
            <a:off x="9431598" y="1994277"/>
            <a:ext cx="2232389" cy="497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231BE8-46A8-0145-9678-903D22F5876A}"/>
              </a:ext>
            </a:extLst>
          </p:cNvPr>
          <p:cNvSpPr/>
          <p:nvPr/>
        </p:nvSpPr>
        <p:spPr>
          <a:xfrm>
            <a:off x="7355033" y="4108438"/>
            <a:ext cx="2232389" cy="497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231FD2-AC46-AE4F-B6ED-78E42746188B}"/>
                  </a:ext>
                </a:extLst>
              </p:cNvPr>
              <p:cNvSpPr txBox="1"/>
              <p:nvPr/>
            </p:nvSpPr>
            <p:spPr>
              <a:xfrm>
                <a:off x="9909467" y="2300004"/>
                <a:ext cx="1168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231FD2-AC46-AE4F-B6ED-78E42746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467" y="2300004"/>
                <a:ext cx="1168205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E4E5DB-2A4B-1A4D-B8A9-0B0836DDFA60}"/>
                  </a:ext>
                </a:extLst>
              </p:cNvPr>
              <p:cNvSpPr txBox="1"/>
              <p:nvPr/>
            </p:nvSpPr>
            <p:spPr>
              <a:xfrm>
                <a:off x="8711826" y="402168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E4E5DB-2A4B-1A4D-B8A9-0B0836DDF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826" y="4021682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FF3332-EB4B-C742-92A6-13F5CF790734}"/>
              </a:ext>
            </a:extLst>
          </p:cNvPr>
          <p:cNvCxnSpPr/>
          <p:nvPr/>
        </p:nvCxnSpPr>
        <p:spPr>
          <a:xfrm>
            <a:off x="8864250" y="2081716"/>
            <a:ext cx="0" cy="192231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ABF0DC-76D4-2B45-B90F-09BBD0033ACD}"/>
                  </a:ext>
                </a:extLst>
              </p:cNvPr>
              <p:cNvSpPr/>
              <p:nvPr/>
            </p:nvSpPr>
            <p:spPr>
              <a:xfrm>
                <a:off x="9272636" y="4021682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ABF0DC-76D4-2B45-B90F-09BBD0033A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636" y="4021682"/>
                <a:ext cx="3714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809419-C1D1-C344-B1E7-076E46264E94}"/>
                  </a:ext>
                </a:extLst>
              </p:cNvPr>
              <p:cNvSpPr/>
              <p:nvPr/>
            </p:nvSpPr>
            <p:spPr>
              <a:xfrm>
                <a:off x="8719630" y="4941042"/>
                <a:ext cx="8814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809419-C1D1-C344-B1E7-076E46264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630" y="4941042"/>
                <a:ext cx="88146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4BD6C7A3-7045-1C4C-A807-9294AC245D5E}"/>
              </a:ext>
            </a:extLst>
          </p:cNvPr>
          <p:cNvSpPr/>
          <p:nvPr/>
        </p:nvSpPr>
        <p:spPr>
          <a:xfrm>
            <a:off x="1093304" y="1017061"/>
            <a:ext cx="10177670" cy="4508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82F5A9-731C-574A-9BA0-09A0E1DB0C44}"/>
              </a:ext>
            </a:extLst>
          </p:cNvPr>
          <p:cNvCxnSpPr>
            <a:cxnSpLocks/>
          </p:cNvCxnSpPr>
          <p:nvPr/>
        </p:nvCxnSpPr>
        <p:spPr>
          <a:xfrm>
            <a:off x="8850824" y="3289035"/>
            <a:ext cx="58077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5EAA23-C2E8-6C44-B99B-9778B0E53CD5}"/>
              </a:ext>
            </a:extLst>
          </p:cNvPr>
          <p:cNvCxnSpPr/>
          <p:nvPr/>
        </p:nvCxnSpPr>
        <p:spPr>
          <a:xfrm flipV="1">
            <a:off x="3238890" y="3438113"/>
            <a:ext cx="0" cy="149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0507C7-7091-6149-B790-64B700F8BD00}"/>
              </a:ext>
            </a:extLst>
          </p:cNvPr>
          <p:cNvCxnSpPr/>
          <p:nvPr/>
        </p:nvCxnSpPr>
        <p:spPr>
          <a:xfrm flipV="1">
            <a:off x="9160360" y="3362590"/>
            <a:ext cx="0" cy="149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2C81FE-D5B2-C448-BB61-A77E8231EC6E}"/>
                  </a:ext>
                </a:extLst>
              </p:cNvPr>
              <p:cNvSpPr txBox="1"/>
              <p:nvPr/>
            </p:nvSpPr>
            <p:spPr>
              <a:xfrm>
                <a:off x="2147675" y="1061571"/>
                <a:ext cx="7896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Consider a random variable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b="1" dirty="0"/>
                  <a:t>. We have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2C81FE-D5B2-C448-BB61-A77E8231E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675" y="1061571"/>
                <a:ext cx="7896649" cy="369332"/>
              </a:xfrm>
              <a:prstGeom prst="rect">
                <a:avLst/>
              </a:prstGeom>
              <a:blipFill>
                <a:blip r:embed="rId10"/>
                <a:stretch>
                  <a:fillRect l="-48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4C27FAE5-BDFB-A042-9EDE-D94C3698DA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24730"/>
            <a:ext cx="12192000" cy="56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6</cp:revision>
  <dcterms:created xsi:type="dcterms:W3CDTF">2020-11-20T17:35:36Z</dcterms:created>
  <dcterms:modified xsi:type="dcterms:W3CDTF">2020-11-20T18:06:22Z</dcterms:modified>
</cp:coreProperties>
</file>