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17" d="100"/>
          <a:sy n="117" d="100"/>
        </p:scale>
        <p:origin x="90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0:25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0 704 24575,'28'-10'0,"5"-1"0,20-3 0,43-10-1993,-10-1 1993,-25 7 0,2 0 0,-6 0 0,-1 1 0,2-1 0,0 1 0,-1-1 0,1 0 0,5 0 0,-2 0 0,33-15 0,-45 17 0,2-1 0,5 0 0,-2 0 0,21-13 0,-21 17 0,0-1 614,12-13-614,12 10 0,-1-13-129,11 12 129,-7-11 0,7 11 0,-37 2 0,-3 0 0,13 1 0,22-8 0,-51 13 996,1 0-996,-6 5 21,2-6-21,-5 9 491,3-9-491,-19 7 0,2 0 0,-6 0 0,4 4 0,3 0 0,-3-3 0,2 2 0,1-2 0,-3 3 0,3 0 0,0 0 0,0 0 0,1 0 0,2 0 0,-2 0 0,-1-3 0,-3 2 0,-5-3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0:46.0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2178 24575,'0'-8'0,"0"1"0,3-1 0,5-3 0,9 2 0,17-10 0,18-2 0,37-19-1587,-30 17 0,9 0 1587,4 0 0,8 0 0,0-1-1078,-5 3 1,0 0 0,4 0 1077,14-4 0,3 0 0,-1 1 0,-11 6 0,-2 1 0,0-1 0,-2-2 0,0-1 0,0 2 0,3 1 0,1 0 0,0 0 0,0-2 0,0-1 0,-1-1 0,1 1 0,0 0 0,-1 0 0,-3 1 0,-1 0 0,2-2 0,13-5 0,1-2 0,-2 2 0,-16 8 0,-3 1 0,1-2 0,7-9 0,1-3 0,-2 5 0,-14 11 0,-1 3 0,-1-3 0,-1-5 0,-1-2 0,0 1-620,4 4 0,1 1 0,-1 0 620,28-8 0,0-1 0,0-3 0,-2 1-268,-17 7 0,2 2 268,-3 0 0,5 0 0,-8 1 0,-9-1 0,-1 2 0,30-1 0,-6 0 0,-20-10 1909,9 5-1909,2-8 0,-27 15 0,2-1 1245,0 0 1,1-1-1246,2-2 0,3-2 589,15-2 1,0 0-590,-17 2 0,1 0 0,20-2 0,3 1 0,-3-3 0,-4 2 0,-15 9 0,-2 0 0,7-8 0,-4 2 792,16 4-792,-19-2 0,-4 2 0,3 0-146,31-3 146,-29 3 0,-1 0 0,22-4 0,-15 5 700,-21-2-700,-2 7 1369,-21 3-1369,-3 3 0,2-5 0,-5 8 508,14-9-508,7 4 0,8 1 0,11-6 0,11 4 0,-9-6 0,-2 2 0,-3-1 0,-28 4 0,6 2 0,-21 0 0,-3 7 0,-1-4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0:46.8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1 809 24575,'16'-8'0,"3"2"0,32-18 0,-4 4 0,5-2-1432,2-1 0,3-1 1432,22-9 0,1 0 0,-15 9 0,0 1 0,9-4 0,1-1 0,-5 4 0,1 1-833,9-2 0,2 0 833,0 1 0,2 1 0,3 4 0,2-1 0,-23 4 0,2-2 0,-3 3 0,10-1 0,-2 0 0,2-6 0,-3 1 0,-21 11 0,-3 1-99,43-22 99,-41 21 0,2 1 0,-2-3 0,2 0 0,6 0 0,-2 1 0,11-3 1240,-1-3-1240,-55 13 2028,-3-3-2028,-2 3 1361,-5-3-1361,6-1 0,-6 1 0,2-1 0,0 4 0,1-3 0,0 6 0,0-2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0:47.5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0 338 24575,'4'-3'0,"6"-2"0,-1-5 0,11 0 0,3-2 0,5-1 0,22-8 0,-16 1 0,27-2 0,-30 4 0,41-6 0,20 4-662,-35 6 0,4 2 662,8 7 0,0 0 0,-6-8 0,1 2 0,4 8 0,2 2 0,11-12 0,0 1 0,-12 6 0,-3 2 0,-1-4 0,-5-1 0,14-6 0,-38 7 0,-4 3 0,-23 1 0,-3 0 0,-6 0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3:59:00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1 694 24575,'47'0'0,"40"0"0,-30-6 0,40 5 0,-47-4 0,7-1 0,-9 5 0,-11-4 0,8-1 0,-7 5 0,9-4 0,20-2 0,-14 5 0,14-5 0,-30 4 0,-2 2 0,-9-3 0,-6 4 0,4-4 0,-12 3 0,6-3 0,-8 4 0,0 0 0,3 0 0,-3 0 0,9 0 0,1 0 0,6-4 0,-1 3 0,0-2 0,1 3 0,29 0 0,-23 0 0,23 0 0,-20 0 0,4 0 0,0 0 0,-3 0 0,-1 5 0,3-4 0,29 5 0,-24-6 0,21 0 0,-36 0 0,17 0 0,-7 0 0,19 0 0,14 5 0,-9-4 0,7 4 0,-2-5 0,-25 0 0,23 0 0,-37 0 0,7 4 0,-10-3 0,1 3 0,-1-4 0,1 4 0,30 3 0,-23-2 0,33 1 0,-38-6 0,7 4 0,-9-3 0,-6 2 0,4-3 0,-9 0 0,9 0 0,6 0 0,7 0 0,22 0 0,-9 0 0,9 0 0,-12 0 0,11 0 0,-8 0 0,7-5 0,10 4 0,-25-4 0,13 5 0,-30 0 0,1 0 0,11-4 0,-9 3 0,9-3 0,-12 0 0,20-3 0,-15 2 0,25-2 0,-17 7 0,-1-3 0,-1 2 0,-11-3 0,0 4 0,7 0 0,14 0 0,-9 0 0,8 0 0,-10-5 0,2 3 0,1-3 0,7 5 0,-17 0 0,7-4 0,-9 3 0,9-3 0,-1 1 0,2 3 0,-10-3 0,-7 0 0,-6 2 0,-2-2 0,1 0 0,4 2 0,4-6 0,6 6 0,-6-5 0,-2 5 0,2-5 0,-6 5 0,3-2 0,-5 0 0,4 2 0,-1-2 0,28-3 0,-18 5 0,20-9 0,-19 9 0,-1-7 0,1 7 0,-1-6 0,10 6 0,14-7 0,21 0 0,-6-2 0,-7-2 0,-22 5 0,0-2 0,-7 8 0,7-4 0,-9 1 0,-1 3 0,-5-6 0,24 6 0,-8-6 0,12 3 0,-17-1 0,-12 1 0,-6 4 0,1 0 0,-1 0 0,0-3 0,35 2 0,-10-2 0,38-3 0,-26 5 0,29-11 0,-27 11 0,7-4 0,-14 5 0,-7 0 0,39 0 0,-23 0 0,43-7 0,-25 5 0,9-5 0,8 0 0,-17 0 0,9-6 0,-31 6 0,-9 4 0,3-4 0,-9 6 0,12-5 0,-2 0 0,-7 5 0,9-4 0,1-1 0,-11 5 0,-2-4 0,12 1 0,-16 3 0,15-7 0,-11 7 0,-7-2 0,27 3 0,-15-6 0,27 5 0,-17-10 0,17 10 0,2-11 0,-6 5 0,5-1 0,-35 2 0,2 3 0,-15 2 0,6-3 0,-1 4 0,10 0 0,13-6 0,2 4 0,-8-4 0,1 6 0,-26 0 0,29 0 0,-24-4 0,15 3 0,-2-3 0,13-2 0,11 5 0,1-6 0,-12 7 0,-13 0 0,0 0 0,-7-3 0,7 2 0,0-3 0,-7 4 0,68-5 0,-36 3-333,3-4 1,4 0 332,17 4 0,-34-5 0,1 0 0,40 5 0,-9-5 0,-3 1 0,-19 5 0,7-12 0,-7 12 0,-11-6 0,2 4 0,-29 2 665,8-3-665,-15 4 0,9 0 0,-4-4 0,5 3 0,20-3 0,-20 1 0,19 3 0,-29-3 0,9-1 0,-4 3 0,6-3 0,10 4 0,11 0 0,42-8 0,-12 7 0,-11-6 0,-2 0 0,3 5 0,21-4 0,-50 6 0,-3 0 0,-9 0 0,-1 0 0,10-5 0,-7 3 0,7-3 0,-3 5 0,-11 0 0,4 0 0,-12 0 0,-2 0 0,1 0 0,-4 0 0,10 0 0,-7 0 0,5 0 0,3 0 0,-8-3 0,6 2 0,-5-2 0,-1 3 0,-1 0 0,3 0 0,-3 0 0,3 0 0,6 0 0,7 0 0,1-3 0,14 2 0,-13-3 0,7 0 0,0 3 0,-12-3 0,5 4 0,-14 0 0,-1-3 0,0 3 0,-2-3 0,4 3 0,-7 0 0,5 0 0,-9-3 0,1 2 0,-4-2 0,2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2:05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1 233 24575,'10'0'0,"19"-6"0,-4 0 0,25-1 0,25-5 0,-3 10 0,-23-6 0,1 1 0,39 5 0,2-12-1286,-35 8 1,1 2 1285,-5-1 0,0 0 0,5 1 0,-1 0 582,35-3-582,-13 5 0,7-12 0,-15 12 0,7-6 0,-2 8 0,2 0 0,3 0-439,20-7 439,-20-2 0,-3 0 0,9-6 0,-39 9 0,8-3 0,-34 5 1911,-6 1-1911,-3 2 31,-2-2-31,8 3 486,-5 0-486,14-4 0,-10 2 0,10-6 0,-11 7 0,5-3 0,-6 0 0,0 3 0,0-2 0,-4 3 0,3 0 0,-6 0 0,6-3 0,1 2 0,1-2 0,2 3 0,-3-4 0,0 3 0,-4-2 0,0 3 0,-7 0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2:06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0 468 24575,'28'-6'0,"16"4"0,33-11 0,14 3-2229,-32 2 1,6-2 2228,25-3 0,5-2 0,-8 0 0,2-1-630,-13 3 1,3-2 0,-2 2 629,19-2 0,-2-1 0,1-3 0,1 0-249,-2 8 1,-1 0 248,-4-3 0,-2 0 0,-3 3 0,-2 2 0,-5 4 0,-2-1 0,-7-2 0,1 0 0,12 7 0,-2 0-289,-21-7 1,-3 1 288,14 6 0,-5 0 1705,3-6-1705,-4 7 2482,-27 0-2482,2-4 2364,-21 3-2364,9-7 868,-9 6-868,31-16 0,-20 15 0,33-17 0,-19 19 0,11-11 0,0 10 0,0-4 0,-17 6 0,2-4 0,-25 3 0,4-3 0,-10 1 0,4 2 0,0-3 0,4 4 0,6-4 0,1 3 0,29-10 0,-17 9 0,16-5 0,-28 7 0,-1-3 0,-10 2 0,0-2 0,-7 3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2:07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1 582 24575,'32'-10'0,"25"-3"0,-8 1 0,5 0-1747,14 1 0,4 1 1747,9-4 0,3 0-1805,-20 4 0,2 1 0,3-1 1805,21-4 0,6-1 0,-1 1 0,-6 2 0,-1 0 0,3 1-355,-8 0 1,4 0 0,1 0 0,-4 2 354,15 0 0,-3 2 0,-1 2-644,-1 0 0,-1 2 0,-1-1 644,-3-3 0,-1 0 0,-3 2-127,-12 4 1,-1 1-1,-2-1 127,30-8 0,-1 0 0,-11 8 0,0 0 0,-2-8 0,4 0 0,-11 7 0,3 2 0,0 0 431,-6-3 0,-2 0 0,2 0-431,11 0 0,2 0 0,-3 0 0,-9 3 0,-3 0 0,-1-2 0,-5-4 0,-1-1 0,-1 2 0,31 4 0,-3 0 0,-16-7 0,-2-1 1147,-7 5 0,-3-1-1147,-13-3 0,-4-1 2655,31-7-2655,6 0 2129,-48 9-2129,2-4 3237,-30 10-3237,1-5 984,1 5-984,3-6 46,5 6-46,3-6 0,61-2 0,-41-1 0,41-3 0,-44 2 0,-9 5 0,8-4 0,-17 5 0,-1 0 0,-6-1 0,-3 5 0,-2-2 0,-2 3 0,-7-4 0,-12 3 0,-2-2 0,-8 3 0,13 0 0,1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2:09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0 690 24575,'54'0'0,"9"-8"0,-4 4 0,6-2-2077,4-3 0,3 0 2077,20-1 0,3 0-2372,-1 0 1,5 0 2371,-8-3 0,5-2 0,-4 2 0,-18 5 0,-3 0 0,2-1 17,13-7 0,2-2 0,-6 3-17,9 3 0,-5 2-489,-4-5 1,-2 2 488,-9 7 0,-1 1 0,-1-4 0,0 2 0,0 5 0,0 2 0,-1-4 0,4 0 0,26 3 0,0 2 18,-22-1 0,0 0-18,21 0 0,-1 0 0,-30 0 0,-3 0 0,12 0 0,-1 0 0,-4-4 0,1-1 0,9 0 0,3-1 0,-1-3 0,1-1 0,-1 0 0,1 0 0,3 1 0,2-1 0,-22 0 0,1 0 0,-1 0 716,26-1 0,0 0-716,-25 2 0,0-2 0,-2 2 0,18-2 0,-3 3 389,-9 2 0,-2 1-389,1-4 0,-2 1 287,-9 7 0,-2 0-287,-1-6 0,1-1 0,11 6 0,0 2 0,-7-4 0,0 0 0,9 0 0,-1 1 0,-12 2 0,-1 0 0,-5-7 0,0 1 0,5 6 0,1 0 0,-5-7 0,0 1 0,10 5 0,0 2 0,-9-4 0,-1 0 0,0 0 0,-2 1 1338,38 1-1338,1-12 0,-18 8 0,-13-3 3071,-8-1-3071,-3 9 0,20-12 0,21 11 885,3-5-885,0 7 0,8-7 0,-40 5 850,2-9-850,-38 10 302,-2-2-302,-9 3 0,8-5 0,-10 4 557,10-6-557,-12 6 0,6-2 0,-2-1 0,8 3 0,3-2 0,5 3 0,1 0 0,-4 0 0,-6 0 0,-9-3 0,-6 2 0,-4-2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2:11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0 735 24575,'64'-7'0,"2"-6"0,34 3-1410,-49 3 0,3-3 1410,13-3 0,4-1 0,-2 4 0,2-1 0,9-2 0,3-1-665,-18 4 1,3 0 0,-3 0 664,17 0 0,-1-1 0,17-4 0,-3 1 0,-23 4 0,-3 1 0,6-1 0,1 1 0,10-1 0,2 0 0,1 0 0,1 1 0,-23 4 0,1 2 0,-1-1 0,27-5 0,2 1-516,-16 6 0,3 2 0,-3-1 516,15-3 0,0 0 0,-18 3 0,2 2 0,-3-1-774,14-5 1,-4 1 773,2 3 0,1 0 0,4-8 0,1 0 0,-4 8 0,-1 0 0,11-8 0,-1 0 0,-12 3 0,5 1 0,-21-1 0,7-2 0,0 0 0,-6 1 0,26-4 0,-2 0-281,-5 1 1,5 0 0,-9 1 280,-8 4 0,-6 0 0,-3-4 0,0 1 0,0 3 0,-2 0 514,-9 0 0,-2 0-514,-1 0 0,1 2 0,-1 3 0,1 0 0,-1-4 0,3 0 263,36-2 0,3 0-263,-17 1 0,4 0 0,11 1 0,9 1 0,-7 0 0,-4 3 0,-3 0 0,-11 0 0,4 0 0,-7 0 0,1 0 0,-4 0 132,1 1 1,1-2-133,6-3 0,-1 0 0,-5 2 0,2 1 0,-9-1 0,2-1 0,-4 0 0,4-1 0,-1 0 0,16 0 0,-4-1 1618,9-5-1618,-41 2 0,-1 1 0,31 5 0,-31-5 0,2-1 0,11 6 0,1 2 0,37-7 0,-27 7 0,-2 0 0,1-6 0,14 4 0,-33-4 0,0 6 664,0 0-664,11-7 2209,-9 6-2209,33-12 0,-40 11 0,14-4 1823,-43 3-1823,1 2 616,-11-2-616,5 3 0,3 0 0,0-4 0,10 4 0,6-4 0,-2 0 0,8 3 0,-16-3 0,10 0 0,-18 2 0,8-2 0,-16 4 0,1 0 0,9 0 0,2 0 0,9 0 0,0 0 0,12 0 0,14-4 0,-9 3 0,18-3 0,-32 4 0,3 0 0,-20-4 0,-11 3 0,-10-2 0,2 3 0,-2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2:18.5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1 271 24575,'32'0'0,"15"-7"0,19 5 0,12-11 0,-24 8 0,2-1-964,41-10 964,-36 6 0,2 2 0,-7 3 0,1 0 0,0-2 0,1-1 0,5 3 0,1 0 0,0-4 0,-1-1 0,1 1 0,-1 0 0,-6 0 0,2 1-475,14-2 0,0 1 475,-19 0 0,2 0 0,39-1 0,1 2 0,-32 2 0,-1 2 0,18 0 0,-1 0 0,-16 0 0,-4 0 0,-7 3 0,-1 0 0,-1-3 0,0 0 0,12 0 0,-3 1 0,14 1 0,4-5 0,-52 7 683,-18 0-683,-1 0 1231,1 0-1231,8 0 0,-6-3 0,10 2 0,-8-2 0,-1 3 0,0 0 0,-4 0 0,-3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0:26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1 868 24575,'6'-4'0,"19"-5"0,22 0 0,20-5 0,21-3-1186,-38 9 1,2 0 1185,9-1 0,5-1-1220,30-8 1,4-2 1219,-13 4 0,2-1 0,-13 1 0,3-2 0,-2 1 0,19-3 0,-2 0 0,2-4 0,-1 0 0,-1 3 0,-1 0 0,-9-2 0,-2-2-341,-1 2 1,0-1 340,-1 4 0,3 0 0,-12 0 0,5 0 0,-2 1-1031,20 2 0,2 1 1031,-19-3 0,2-2 0,-3 4 0,8 5 0,-3 0-65,-4-10 1,-2 0 64,-10 11 0,-4 2 1560,31-15-1560,-29 10 1691,-33 4-1691,-10 2 2560,-11 3-2560,1 2 1380,-2 0-1380,-1 2 491,0-2-491,4 3 0,7 0 0,4-5 0,6 0 0,12-6 0,2-1 0,0 1 0,8-2 0,-25 4 0,7 2 0,-17 3 0,-4 4 0,-3-3 0,-5 2 0,-3-2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2:19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1 578 24575,'32'0'0,"15"-7"0,41-3 0,-32 2 0,4-1-1777,8-1 0,5 1 1777,12-1 0,3 1-1779,1-1 0,2 0 1779,-23 1 0,3-1 0,2-1 0,9 1 0,2-1 0,-2 0-211,-6 0 1,-2 0 0,0 1 210,1-1 0,0 2 0,-2-1-697,21-5 0,-3 1 697,-8 3 0,-1 1 0,1-5 0,0 1 0,4 3 0,-1 3 0,-3 2 0,0 1 0,5-4 0,0 1 0,0 2 0,1 1 0,-20-1 0,3-1 0,-4-1 0,14-1 0,-1-1 0,12 1 0,-4-1 0,-29 1 0,-4 0 0,1 0 0,-1 0 972,35-7-972,-3 7 0,-21-4 3102,-4 6-3102,-21-5 0,20 5 2584,-18 3-2584,20-2 0,24-3 0,-16 2 656,-21-1 0,-1 2-656,16 4 254,-13-9-254,-13 10 0,-1-3 0,-14 4 0,4 0 0,-19 0 228,-6-4 0,0 4 0,-4-4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2:25.0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5598 14 24575,'-17'0'0,"-2"0"0,-21-6 0,-2 5 0,-22-5 0,-13 13 0,-15 3-942,21-6 0,-4 1 942,8 3 0,-1 0 0,-18-3 0,-2 0 0,12 4 0,0 1 0,-5 0 0,0 0 0,4-1 0,-1 1 0,-8 0 0,-2-1 0,5-3 0,1-1 0,-1 4 0,0-1 0,-2-6 0,-4-2-801,20 2 0,-2 1 1,2 0 800,-20 2 0,1-1 0,18-3 0,-1-1 0,5 1-341,-1 3 1,4 0 340,6 0 0,1-1 0,-43-1 0,29 5 0,7-3 0,23 1 0,12 0 1571,-12 5-1571,9-8 2534,-19 10-2534,8-11 0,-22 12 862,-3-11-862,0 4 0,3-6 0,0 7 0,19-5 0,-38 12 0,36-12 0,-17 10 0,3-11 0,16 9 0,-30-9 0,8 12 0,12-11 0,-2-2 0,-29 7-444,19-3 0,0 0 444,-16-2 0,-17 6-194,23-1 194,10-6 0,3 12 0,0-11 0,8 9 0,-7-9 0,9 10 0,-20-3 879,15-2-879,-28 1 203,41-4-203,-17-3 0,32 3 0,-8-4 0,10 0 0,1 0 0,5 0 0,2 3 0,10-2 0,0 3 0,0-4 0,-1 0 0,1 0 0,0 0 0,7 3 0,4 1 0,4 0 0,3 3 0,-3-7 0,-1 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2:26.3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6524 8 24575,'-7'-4'0,"-1"3"0,1-2 0,-4 3 0,-7 0 0,-4 0 0,-17 0 0,-4 0 0,-21 7 0,-13 2 0,17-5 0,-4 1-1188,-11 3 1,-5 0 1187,15-3 0,-3-2 0,0 1-816,1-1 1,0 1 0,-4 0 815,-23 2 0,-5 2 0,3-3-940,17-4 0,4-1 0,-3 1 940,-16 5 0,-2 1 0,4-1 0,19-5 0,3-1 0,1 1-509,1 5 1,1 1 0,0-2 508,-28-4 0,0 0 0,-5 8 0,1 0 0,9-7 0,1-2 0,-6 5 0,2-1 0,11-3 0,-1-2 0,14 1 0,-1 0 0,2 0 0,-14 0 0,1 0 0,-11 4 0,-1 0 186,-2-3 1,6 0-187,31 3 0,0 0 617,-21-4 1,2 0-618,-14 8 0,40-7 0,0 0 0,-40 6 0,36-7 0,0 0 0,-39 8 0,43-7 0,-1 0 0,-47 6 0,32-3 0,-2 0 0,12-3 0,0 0 0,-17 2 0,1 1 0,-18 3 0,-8-5 0,47 1 0,1 1 0,-32 1 2764,-14-3-2764,42 4 0,-20 1 0,19-6 2113,-19 6-2113,-15 0 0,17 1 497,17-4 0,3 0-497,5 2 859,-7-3-859,34-2 94,6 2-94,0 0 0,-6-2 0,5 2 734,-5-3-734,6 4 0,-6-3 0,4 2 0,0-3 0,6 0 0,7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2:28.1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8010 16 24575,'-7'-3'0,"-1"2"0,1-3 0,-1 4 0,1 0 0,-4 0 0,-1-3 0,-9 2 0,5-2 0,-11 3 0,4 0 0,-5 0 0,-11 0 0,-25 7 0,-6-5 0,-7 6 0,-9-8 0,17 7 0,-20-6-994,1 6 994,32-2 0,-2-1 0,0-3 0,-2 0-1047,-13 3 1,-3 0 1046,-15 1 0,-3-1 0,2-3 0,-1 1 0,26 3 0,0 2 0,-1-2 0,-31-3 0,2-1 0,13 2 0,0 2 0,-7-1 0,-5 1 0,15-2 0,-3 0 0,5 2 0,-13 4 0,1 1 0,15-4 0,-2 1 0,2-1 0,-19 4 0,5 0 0,15-1 0,1 0 0,-7 1 0,2-1 0,20-4 0,5 0 0,-37 3-466,2-8 466,1 7 0,-3-5 0,0 12 0,3-9 0,-2 1 0,34 2 0,1 0-468,-36-2 0,1-1 468,38-1 0,2-1 0,-1 1 0,0 0 678,-40-2-678,3 12 0,10-12 0,-10 5 0,-3-7 210,19 0 0,-3 0-210,14 0 0,-2 0 0,-16 0 0,-2 0 0,13 0 0,-2 0 0,-22 0 0,-2 0 0,18 0 0,0 0 0,-12 0 0,4 0-130,25 0 1,5 0 129,3 0 0,0 0 0,-11 0 0,-1 0 0,10-4 0,-1 0 0,-9 4 0,2-2 0,-30-12 0,-9 4 696,31 2-696,-17-7 0,18 7 0,1 0 145,-10-5-145,21 12 1639,-8-6-1639,11 7 838,0 0-838,11 0 332,3 0-332,16 0 0,6 0 0,6 0 0,3 0 0,4-4 0,-6 3 0,5-2 0,-9 3 0,2 0 0,-3-3 0,-6 2 0,-12-8 0,2 7 0,-3-7 0,16 8 0,4-2 0,3 3 0,-1 0 0,-2 0 0,2 0 0,-3 0 0,3 0 0,-2 0 0,6 0 0,-6 0 0,5 0 0,-2 0 0,7 0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3:08.8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24575,'15'6'0,"0"-1"0,17 14 0,4-7 0,6 10 0,-9-11 0,-12 2 0,-10-9 0,4 3 0,-7-3 0,2 0 0,-2-1 0,-1-3 0,-3-3 0,0 2 0,-4-3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3:09.3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24575,'7'8'0,"4"2"0,0-1 0,10 7 0,2-3 0,27 19 0,-5-7 0,8 3 0,-3-4 0,-19-8 0,8 2 0,-11-5 0,-8-4 0,-4-4 0,-8 1 0,-1-5 0,0 6 0,1-6 0,-1 2 0,0-3 0,1 0 0,-1-3 0,-3 2 0,0-3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3:09.9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24575,'4'4'0,"2"0"0,2 3 0,3 0 0,10 6 0,2-3 0,5 7 0,11 2 0,3 4 0,11-3 0,-11 2 0,8-2 0,-8 3 0,-6-5 0,-4-2 0,-20-12 0,-2 2 0,-2-5 0,-1 6 0,1-7 0,-1 4 0,0-4 0,1 0 0,-4 3 0,2-2 0,-2 2 0,4-3 0,-4 0 0,-1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3:10.5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24575,'11'11'0,"6"2"0,11 13 0,16 8 0,9 9 0,4-5 0,4 6 0,4-6 0,-16-8 0,1 0 0,-21-20 0,-1 4 0,-6-2 0,-1-3 0,-6-2 0,0 0 0,-4-6 0,0 2 0,-7-3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3:11.3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24575,'7'3'0,"32"18"0,-15-4 0,26 10 0,-21-9 0,4 6 0,-3-3 0,3 7 0,11 3 0,-7 1 0,18 4 0,6 15 0,-10-14 0,9 15 0,-20-12 0,-12-11 0,-2-3 0,-14-18 0,-5 2 0,0-6 0,-10 0 0,6-4 0,-13-8 0,5 0 0,-3 1 0,5 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3:11.8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24575,'4'4'0,"2"0"0,2 3 0,0 1 0,6-1 0,-2 0 0,3 4 0,5-2 0,-3 5 0,21-2 0,-19 3 0,19-3 0,-22-2 0,5-5 0,-6 2 0,-4-3 0,0 0 0,-4 3 0,1-6 0,-1 2 0,0 0 0,1 1 0,-1 0 0,4 3 0,-6-3 0,5 0 0,-10-1 0,4-3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0:27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1586 24575,'13'-9'0,"2"-4"0,47-8 0,-15-3 0,39-1 0,-20-2 0,12 2-1231,-30 9 0,3-1 1231,0 4 0,3 0 0,19-4 0,3-1 0,-1-1 0,4-1 0,-4 0 0,5-1 0,-3 0-1005,18-6 1,0 1 1004,-18 3 0,3-2 0,-5 4 0,9 0 0,-3 1 0,6-8 0,0-1 0,-10 9 0,0 0-867,10-4 0,0 0 867,-9 0 0,-2 1 0,0 4 0,0-1 0,11-9 0,-3 1-545,-22 8 0,0 2 545,17-1 0,-1-1 0,-25 4 0,-1 0 0,9 6 0,2 0 0,-6-3 0,2 1 0,9 3 0,1-1 0,-4-3 0,0 0 0,3 4 0,2-3 0,10-9 0,0-3 0,-12 9 0,-1-1 0,8-10 0,-1-1 0,-16 8 0,-3 1 434,-4-3 0,0 0-434,0 8 0,0 0 0,40-18 0,-35 19 0,-1 0 0,29-19 0,6 9 0,-15 7 2277,-9 2-2277,1 5 0,7-7 0,-29 3 1984,18-4-1984,-38 6 1514,15-4-1514,-18 10 652,7-4-652,21 0 0,-16-3 0,27-2 0,-19 1 0,0 0 0,8-1 0,3-6 0,-2 6 0,-8-2 0,-23 12 0,-17 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3:12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24575,'8'3'0,"-1"1"0,10 9 0,7 10 0,6-6 0,-3 8 0,-9-16 0,2 7 0,-11-7 0,11 3 0,-11-5 0,5 1 0,-3-1 0,4 4 0,-3-3 0,-2 3 0,-2-4 0,-4 1 0,2-4 0,-8-1 0,-2-6 0,-1 2 0,-2-2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3:13.1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24575,'3'4'0,"2"2"0,-1-2 0,2 4 0,-2-1 0,7 4 0,-3-3 0,6 6 0,-2-2 0,5 9 0,4-3 0,-6 3 0,5-4 0,-12-2 0,3-4 0,-4-3 0,-3-5 0,-1-3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3:19.9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136 1 24575,'-11'6'0,"-1"3"0,-3 5 0,4 1 0,-3 0 0,2-3 0,0-2 0,-2 1 0,6-3 0,-3 0 0,7-2 0,-3-5 0,6 6 0,-2-6 0,3 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3:20.7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239 1 24575,'-21'16'0,"3"6"0,-10-2 0,8 7 0,-7-7 0,6 7 0,0-8 0,-2 3 0,10-10 0,-4 1 0,10-9 0,-1 2 0,1-5 0,2 6 0,2-6 0,3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3:21.4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377 8 24575,'-8'-4'0,"1"1"0,-1 3 0,0 3 0,-2 1 0,-2 7 0,0 0 0,-2 4 0,2 0 0,-3 0 0,4 0 0,-5 6 0,-2-3 0,3 3 0,-17 7 0,16-5 0,-12 11 0,9-6 0,2-5 0,-2 3 0,6-3 0,-3-1 0,6-1 0,0-9 0,2 2 0,1-6 0,-1 3 0,4-7 0,1-1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3:22.5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954 1 24575,'-3'15'0,"-7"5"0,-4 3 0,-17 20 0,-3 4 0,-22 25-1953,23-34 1,-3 2 1952,-19 19 0,-3 3 0,9-13 0,-1 0-5,-12 9 0,3-2 5,19-17 0,2-3 0,-34 29 0,20-13 0,2-3 0,15-18 0,8-5 0,9-13 0,2 7 2848,4-10-2848,-5 7 1067,5-10-1067,2-3 0,5 3 0,5-3 0,5 0 0,2 3 0,-3-7 0,-1 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3:23.4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902 0 24575,'-7'0'0,"-4"0"0,-3 13 0,-7-2 0,-9 22 0,-4-3 0,-16 20 0,-2-5 0,-10 15-654,-11-2 654,9 4 0,-9-4 0,15-14 0,-3 8 0,0-12 0,20 0 0,2-14 0,24-12 0,0-2 654,0 0-654,3 2 0,1-6 0,4 3 0,-1-4 0,1 0 0,3 1 0,-3-1 0,3 0 0,-4 1 0,1-1 0,-1 1 0,1-1 0,-1-3 0,4 3 0,1-7 0,3 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3:24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1445 1 24575,'-8'14'0,"-9"3"0,2 4 0,-27 12 0,-1 12 0,-29 13-1016,24-15 1,-3 1 1015,1-6 0,-1-1 0,-5 10 0,1-3 9,8-13 0,2-2-9,-29 27 0,22-22 0,0-1 0,-18 19 0,26-20 0,1 0 0,-17 14 0,18-6 0,2-8 0,0 1 0,-11 23 0,-20 9 0,28-16 0,9-3 0,1-14 0,11 0 0,5-15 1505,2-3-1505,7-2 508,-6-1-508,6-4 0,0-3 0,5-1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3:25.6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1582 0 24575,'-11'0'0,"3"0"0,-6 3 0,2-2 0,-9 7 0,-1-3 0,-7 9 0,-10 4 0,2 11 0,-18 7 0,-18 19-659,6 2 659,25-24 0,1 0 0,-21 22 0,0 6 0,-7-13 0,5 5 0,-1-15 0,14 3 0,10-17 0,8 5 0,-18 2 0,22-5 0,-21 6 0,26-9 659,1-6-659,-4 2 0,-6 1 0,6 4 0,-26 12 0,-8 20 0,10-17 0,-5 8 0,35-34 0,6-2 0,0-1 0,0-1 0,0 1 0,4-2 0,0-1 0,3 0 0,1 1 0,3-1 0,-3-3 0,-1 6 0,0-2 0,-3 4 0,4-1 0,-1-7 0,4-1 0,1-3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3:26.7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2090 0 24575,'-8'0'0,"1"0"0,-1 3 0,1 1 0,-1 4 0,-3 3 0,-2 6 0,-23 13 0,-7 16 0,-20 9-614,23-19 0,-2 3 614,-2-1 0,0 1 0,-11 11 0,-1 1-998,-5 1 0,0 1 998,-2 5 0,-1 0 0,-8 1 0,-4 1-886,15-9 1,-1 1-1,1-3 886,-18 6 0,1-1 0,21-9 0,-1 3 0,5-6-291,-2-9 0,4-2 291,3 3 0,4-2 894,-16 11-894,14-11 1725,20-6-1725,14-11 3027,5-4-3027,0 3 817,6-5-817,-5 1 0,2-2 0,-4-1 0,1-3 0,-1 3 0,1-6 0,-4 2 0,2 0 0,-11 2 0,4 3 0,-6 0 0,7-1 0,-5 2 0,0-1 0,-8 6 0,5-1 0,-14 9 0,17-10 0,-18 9 0,25-12 0,3 0 0,11-5 0,10-4 0,-3 0 0,2 0 0,-2 0 0,-4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0:2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1750 24575,'7'-4'0,"7"-8"0,41-5 0,-7-2 0,7-1-2136,13 1 1,7-1 2135,-12 2 0,4-3 0,1 2-1105,2 2 1,1 0 0,4-1 1104,-5 0 0,5 0 0,1-1 0,-2 0-546,17-3 1,0 0 0,3 0 545,-13 5 0,3 1 0,0 0 0,-2 0 0,16-6 0,-3 1 0,2 2 0,-20 6 0,1 2 0,0 1 0,1-2-859,-1-1 1,1 0 0,0-1 0,-1 1 858,-1 2 0,-1 0 0,0 1 0,-1-1 0,22-3 0,-1 0 0,-2 0 138,-14 1 1,-1-1 0,2-1-139,16-6 0,3-3 0,-6 2 0,0 4 0,-3 0 186,-14-2 0,2-3 1,-8 4-187,-11 4 0,-4 3 0,6-2 0,0 0 1027,-10-3 1,0 1-1028,5 7 0,-1-1 0,-6-5 0,2-2 0,26-3 0,1 1 1303,-16 4 1,1 0-1304,22-8 0,-1 0 0,-26 10 0,-2-1 167,7-5 0,-2-2-167,-15 4 0,0 0 0,4 2 0,-1 0 0,27-7 0,-22 9 0,1 0 0,-8 0 0,0 0 0,9 0 0,-1-2 2414,33-15-2414,-23 13 687,-13-2-687,-14 8 2703,-10 5-2703,-1-2 813,-6 4-813,51-27 0,-29 15 0,9-5 0,3 0-1277,25 4 1277,-31 1 0,1-1 0,0 8 0,0 0-114,1-8 1,-2 1 113,30-1 0,17-7 0,-39 10 0,19 1 0,-41 2 0,-6 6 0,-16-1 1325,-6 5-1325,3-3 244,-4 4-244,-2-3 0,1 2 0,-2 1 0,0 1 0,0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3:27.7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1963 0 24575,'-7'0'0,"-4"4"0,-7 5 0,-4 5 0,-12 14 0,4-7 0,-8 16 0,-7-3 0,-7 9 0,-10 11 0,0-6-1123,0 12 1123,15-16 0,-2 1 0,9-10 0,0 3 0,-15 20 0,-1 0 0,3-15 0,-1-1-881,-4 13 1,0 1 880,-3-8 0,-1-1 0,-3 5 0,-2 1 0,-11 4 0,-1-1 0,13-10 0,1-2 0,-7 8 0,1-2 0,9-12 0,7-3 0,-10 12-112,-4-5 112,42-23 0,10-7 0,3 0 1014,4-7-1014,9 1 0,-2-5 0,3 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3:28.4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1054 1 24575,'-8'3'0,"-3"-2"0,3 9 0,-6-2 0,-19 21 0,7-9 0,-23 21 0,15-11 0,-6 10 0,-20 12 0,-5 3-383,26-18 1,0 2 382,-34 28 0,2-2 0,29-27 0,-1-3 0,-38 17 0,38-19 0,2 0 0,-28 13 0,22-12 0,3-3 0,22-13 0,4-5 0,7-2 0,7-4 765,1 0-765,-1 1 0,0-1 0,0 0 0,1 1 0,3-4 0,0-1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3:29.3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388 1 24575,'-11'14'0,"3"-2"0,-20 23 0,11-12 0,-34 28 0,6 5 0,-8-9 0,10 8 0,5-16 0,19-16 0,-7 3 0,11-14 0,3-2 0,1 1 0,4-6 0,6 1 0,-2-6 0,7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3:29.9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144 0 24575,'4'4'0,"-1"0"0,-6 3 0,2 1 0,-5-1 0,5 4 0,-6 0 0,3 4 0,-4 0 0,1 0 0,-1 0 0,1 0 0,-4 0 0,2 5 0,-6-3 0,5 10 0,-1-11 0,-2 11 0,4-14 0,-1 4 0,4-13 0,5 2 0,-2-5 0,3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3:30.5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113 1 24575,'0'7'0,"0"1"0,0-1 0,-4 0 0,4 1 0,-7-1 0,3 0 0,0 4 0,-3-3 0,3 3 0,0 0 0,-3-3 0,3 3 0,0-4 0,-3 0 0,6 1 0,-9 3 0,5-3 0,-2 3 0,0-1 0,3-2 0,0 3 0,-3-3 0,6-1 0,-2 0 0,-1-3 0,4 3 0,-4-6 0,4 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3:31.3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75 1 24575,'-7'3'0,"-1"1"0,1 7 0,-1 0 0,-3 4 0,3-3 0,-3-2 0,4-2 0,3 3 0,0-3 0,7-1 0,5-4 0,3-3 0,-2 0 0,-3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3:31.6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24575,'8'3'0,"-1"1"0,0 7 0,1-3 0,-1 3 0,1-4 0,-4 1 0,-1-1 0,-3-3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0:33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1 783 24575,'27'0'0,"6"0"0,31 0 0,-16-8 0,3-1-1416,46-3 1416,-36-4 0,2-2 0,-6 9 0,-1-1 0,-4-6 0,0-1 0,10 4 0,1-2 0,-5-2 0,-1-1 0,1 4 0,0 0 0,7-2 0,5-2 0,-3 2 0,5 0 0,-3 1-915,12-2 0,-2 0 915,-13 0 0,1-1 0,-5 2 0,-4 6 0,-6 1 759,17-13-759,17 7 0,-31 1 0,9 0 0,11-1 0,-17 1 0,6 1 656,-25 6-656,13-2 1831,-17 4-1831,27-1 0,-31-2 0,20 1 0,-9 1 0,-6-3 0,-5 8 0,-16-5 0,0 1 0,0 1 0,0-3 0,6 2 0,12 1 0,14-8 0,4-2 0,27 1 0,-21-2 0,-2 1 0,9 5 0,-22-1 0,-9 6 0,-12-1 0,-9 1 0,2 1 0,-2 2 0,2-2 0,1-1 0,7 4 0,-6-7 0,6 6 0,-7-6 0,6 7 0,-5-7 0,5 3 0,0 0 0,-5-3 0,22-6 0,-13 7 0,14-10 0,-16 12 0,3-2 0,-9 3 0,-3 3 0,-7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0:34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1 183 24575,'3'-4'0,"-2"-2"0,5 5 0,-2-6 0,7 6 0,29-16 0,9 14 0,29-18 0,-12 13 0,9 0 0,-19-4 0,-3 11 0,-20-9 0,-12 6 0,-6-3 0,-1-1 0,-2 4 0,-1-3 0,-4 6 0,0-2 0,4 3 0,1 0 0,2 0 0,7-4 0,2-1 0,-1-1 0,-1-1 0,-9 6 0,-2-2 0,-2 3 0,-1 0 0,0 0 0,1 0 0,-1 0 0,4 3 0,0-2 0,4 2 0,0-3 0,0 0 0,0-3 0,-4 2 0,0-3 0,-3 1 0,-1 2 0,4-5 0,-3 5 0,-1-6 0,-3 6 0,-4-2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0:42.1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1 716 24575,'7'0'0,"4"-4"0,6 3 0,38-17 0,4 0 0,29-7-742,-39 5 0,1 0 742,2 6 0,1-1 0,15-7 0,2-1-674,0 4 0,1 1 674,5-5 0,-1-1 0,-4 5 0,-1-1 0,-2-3 0,2 0 0,15 4 0,1 0 0,-12 0 0,1 0 0,12 0 0,-1 0 0,-15 4 0,-4 1 0,-9 1 0,0 0 0,12 1 0,-3 1 0,19-6 0,-36 6 0,-2 1 0,5-4 0,-17 4 0,-8 3 1025,-14 0-1025,-6 6 1807,6-5-1807,-5 5 0,-2-6 0,0 6 0,-3-5 0,3 5 0,4-6 0,6 2 0,0 1 0,9-5 0,-9 5 0,4-1 0,-6-2 0,-1 3 0,1 0 0,-3 0 0,-1 1 0,-4 2 0,0-2 0,1 0 0,-1 2 0,1-3 0,-1 4 0,-3-3 0,3 2 0,-7-2 0,4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0:43.3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1 880 24575,'7'0'0,"10"-4"0,24 3 0,25-11 0,25-5-1234,-36 8 0,3-1 1234,21-11 0,2-3 0,-7 4 0,1 0 0,18-5 0,-1-1 0,-15 3 0,-2 0 0,0-1 0,1 1 0,0-1 0,0 0 0,5-1 0,0 0 0,-3 1 0,-1 2-819,3 2 1,3 1 818,9-5 0,0 0 0,-11 3 0,-2 1-700,9-5 0,-2 2 700,-15 8 0,-4 1-262,-8 1 1,-3 0 261,-4 5 0,-1-1 0,37-7 0,-32 3 1461,0 1-1461,-32 7 2161,1-3-2161,-11 8 1690,-3-7-1690,10 6 716,1-7-716,7 3 0,10-6 0,3-1 0,22-2 0,-19 2 0,11 0 0,-35 3 0,2 4 0,-15-2 0,-1 7 0,1-7 0,2 6 0,-2-6 0,7 7 0,-7-7 0,2 6 0,-2-6 0,2 7 0,-5-7 0,5 6 0,-6-2 0,4 3 0,-4-4 0,2 4 0,-5-4 0,2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4:30:44.7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1275 24575,'-4'-3'0,"7"-1"0,11-5 0,31-2 0,21-3 0,25-10-2155,-37 15 0,5-1 2155,25-12 0,3-1 0,-12 7 0,2 0-442,-7 0 1,5-2-1,-2 2 442,16-4 0,1 1 0,-21 5 0,3 0 0,-1 1-764,1-1 0,-1 1 0,1-1 764,3 0 0,1 0 0,0 1 0,-1-1 0,0 0 0,1 1 0,3-1 0,0 0 0,0 0 0,-3 1 0,-1 0 0,3-2 0,12-5 0,2-1 0,-4 0 0,-19 6 0,-3 1 0,1-2 0,7-2 0,1-3 0,-6 1-649,-2-2 1,-5 0 648,1 4 0,-2-1 841,-9-2 1,-2 0-842,2 4 0,-2 0 1936,30-14-1936,6 6 0,-31 0 2716,-8 15-2716,-18-5 2027,-19 14-2027,-2-6 757,2 6-757,2-5 105,3 2-105,0-1 0,0-1 0,0 2 0,-1-4 0,-2 4 0,2-3 0,-6 6 0,3-2 0,-7 0 0,6-1 0,-5-4 0,5 1 0,-2 2 0,-1 2 0,1 3 0,-1-3 0,4 2 0,-3-2 0,6-1 0,3-1 0,0 1 0,10-5 0,6 2 0,31-6 0,16-2 0,0-1-236,-25 4 1,-2-1 235,8-9 0,-13 10 0,0-2 0,19-13-33,10 10 33,-10-11 0,-14 18 0,-20-5 0,-15 14 0,-8-5 0,-5 5 0,-2-2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3B70-0C01-7B4D-8003-2100DDD40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681BD-B2DF-4741-9CF0-03DF7AD7C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575A8-CED3-334B-A7CF-87429099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DABF-1C29-B040-996C-6C4DA8882AE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5511E-F189-754E-8973-AA72DCDA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1962-AE5A-F340-B364-4027E11E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2965-C6B6-7147-8B35-5084E1E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2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5553-0440-8048-99E0-90776816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1B051-C6F0-A447-9C46-316308B8D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D9E8-0A53-A441-9FA3-B3117574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DABF-1C29-B040-996C-6C4DA8882AE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C0264-C26C-124D-AF40-1E1CC8B8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F6A1E-3105-9944-BF26-341D42F3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2965-C6B6-7147-8B35-5084E1E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E2A0F-4C20-8843-9BC9-17686594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68FFF-07ED-1747-BE75-1D4E6A2EF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5AEEF-E78F-584D-BF42-269A325B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DABF-1C29-B040-996C-6C4DA8882AE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54CD-6D17-0542-AC95-7A4E7848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DEFDB-4A1B-0C49-A41D-A4D830F8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2965-C6B6-7147-8B35-5084E1E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1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D634-EF16-BA48-AADF-C05BB4ED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E907F-948E-5F43-91C3-7008A9EC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20EC4-9BDE-0E45-B4D1-9D19F173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DABF-1C29-B040-996C-6C4DA8882AE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17186-79B9-6541-8318-D0A82C00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67BC9-6111-E54B-98DE-ABE16048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2965-C6B6-7147-8B35-5084E1E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E1E7-27B1-DE40-9AB9-7042C6E0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51D75-F1DB-CA4A-9F6B-722DA1CE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D2320-19B1-AE48-B2F6-8BA02229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DABF-1C29-B040-996C-6C4DA8882AE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AAC25-D263-8049-BF0F-7B578174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E7EAC-B452-BB40-B3B2-F4BA2C2E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2965-C6B6-7147-8B35-5084E1E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4A74-8758-6441-A4DC-DFB17E56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9ABBF-C96C-1C4F-A299-593F319D0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73DA4-416C-4840-BEFF-B1941C073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6FBD3-C134-CC4E-8C65-E524B7AC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DABF-1C29-B040-996C-6C4DA8882AE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74F4C-06D8-1B47-AFAA-5A15455F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7C0C7-DA28-F740-95B7-2DE82497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2965-C6B6-7147-8B35-5084E1E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0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2F1F-B895-EB47-A02E-84844907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CF1B1-C72E-4F47-8A56-150F03BDF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85DFE-563F-364E-AD86-BDE5C356F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89835-D27F-1048-891A-8CC529414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502FA-CC51-3B46-B991-F43E7EDB0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992CF-23F4-9846-9408-3083BAB8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DABF-1C29-B040-996C-6C4DA8882AE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8B14D-F32E-D241-9551-5A32EFE1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026A4-E39C-E74B-8E7B-EE392C2F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2965-C6B6-7147-8B35-5084E1E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1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AF97-4B84-C942-B2BE-295D7CB8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D2E34-D398-314B-BFED-807C35E2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DABF-1C29-B040-996C-6C4DA8882AE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73939-DDA0-204F-B40E-D369EA6E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EDBCC-9EB6-EC42-BA77-704F712F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2965-C6B6-7147-8B35-5084E1E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473A7-BC25-1C46-81E9-5DB9417F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DABF-1C29-B040-996C-6C4DA8882AE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B646A-85A1-0D4A-8FC9-88F7F457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DE96-0F09-B142-84BB-D9358FFC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2965-C6B6-7147-8B35-5084E1E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1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A56A-DE8C-7341-99AA-5DC319335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48A7-AC5F-5A45-94BD-F5E7F416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C5383-6BEC-AD41-887C-0E2C6701F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9EEDE-DBC6-D046-9B52-659145D2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DABF-1C29-B040-996C-6C4DA8882AE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81123-3D33-BA4A-AF4D-AA4BC090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490C-6063-E041-811A-AF31B06C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2965-C6B6-7147-8B35-5084E1E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3A1F-545B-C744-880D-69E93F7C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ADC4F-0388-6747-AA45-F52C557DA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11255-2544-AC40-946E-6B1252525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C2246-68CC-5A44-8052-FCF7C9A2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DABF-1C29-B040-996C-6C4DA8882AE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D64EB-8DC1-8F48-A9B8-D4F1B749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794C9-723B-5945-896A-21ED8BE6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2965-C6B6-7147-8B35-5084E1E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78D6F-CE00-0C44-AA4E-C3D57EE0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8288E-7439-5049-90AC-57DBF186F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D485D-39F1-0D45-AD00-9911D6A9F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DABF-1C29-B040-996C-6C4DA8882AE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F72D-283B-4A4D-8ABA-9B5A61E69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1B898-28F3-324C-B679-6E2CB46E4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2965-C6B6-7147-8B35-5084E1E2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9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21" Type="http://schemas.openxmlformats.org/officeDocument/2006/relationships/customXml" Target="../ink/ink22.xml"/><Relationship Id="rId42" Type="http://schemas.openxmlformats.org/officeDocument/2006/relationships/image" Target="../media/image34.png"/><Relationship Id="rId47" Type="http://schemas.openxmlformats.org/officeDocument/2006/relationships/customXml" Target="../ink/ink35.xml"/><Relationship Id="rId63" Type="http://schemas.openxmlformats.org/officeDocument/2006/relationships/customXml" Target="../ink/ink43.xml"/><Relationship Id="rId68" Type="http://schemas.openxmlformats.org/officeDocument/2006/relationships/image" Target="../media/image47.png"/><Relationship Id="rId7" Type="http://schemas.openxmlformats.org/officeDocument/2006/relationships/customXml" Target="../ink/ink15.xml"/><Relationship Id="rId2" Type="http://schemas.openxmlformats.org/officeDocument/2006/relationships/customXml" Target="../ink/ink13.xml"/><Relationship Id="rId16" Type="http://schemas.openxmlformats.org/officeDocument/2006/relationships/image" Target="../media/image21.png"/><Relationship Id="rId29" Type="http://schemas.openxmlformats.org/officeDocument/2006/relationships/customXml" Target="../ink/ink26.xml"/><Relationship Id="rId11" Type="http://schemas.openxmlformats.org/officeDocument/2006/relationships/customXml" Target="../ink/ink17.xml"/><Relationship Id="rId24" Type="http://schemas.openxmlformats.org/officeDocument/2006/relationships/image" Target="../media/image25.png"/><Relationship Id="rId32" Type="http://schemas.openxmlformats.org/officeDocument/2006/relationships/image" Target="../media/image29.png"/><Relationship Id="rId37" Type="http://schemas.openxmlformats.org/officeDocument/2006/relationships/customXml" Target="../ink/ink30.xml"/><Relationship Id="rId40" Type="http://schemas.openxmlformats.org/officeDocument/2006/relationships/image" Target="../media/image33.png"/><Relationship Id="rId45" Type="http://schemas.openxmlformats.org/officeDocument/2006/relationships/customXml" Target="../ink/ink34.xml"/><Relationship Id="rId53" Type="http://schemas.openxmlformats.org/officeDocument/2006/relationships/customXml" Target="../ink/ink38.xml"/><Relationship Id="rId58" Type="http://schemas.openxmlformats.org/officeDocument/2006/relationships/image" Target="../media/image42.png"/><Relationship Id="rId66" Type="http://schemas.openxmlformats.org/officeDocument/2006/relationships/image" Target="../media/image46.png"/><Relationship Id="rId5" Type="http://schemas.openxmlformats.org/officeDocument/2006/relationships/customXml" Target="../ink/ink14.xml"/><Relationship Id="rId61" Type="http://schemas.openxmlformats.org/officeDocument/2006/relationships/customXml" Target="../ink/ink42.xml"/><Relationship Id="rId19" Type="http://schemas.openxmlformats.org/officeDocument/2006/relationships/customXml" Target="../ink/ink21.xml"/><Relationship Id="rId14" Type="http://schemas.openxmlformats.org/officeDocument/2006/relationships/image" Target="../media/image19.png"/><Relationship Id="rId22" Type="http://schemas.openxmlformats.org/officeDocument/2006/relationships/image" Target="../media/image24.png"/><Relationship Id="rId27" Type="http://schemas.openxmlformats.org/officeDocument/2006/relationships/customXml" Target="../ink/ink25.xml"/><Relationship Id="rId30" Type="http://schemas.openxmlformats.org/officeDocument/2006/relationships/image" Target="../media/image28.png"/><Relationship Id="rId35" Type="http://schemas.openxmlformats.org/officeDocument/2006/relationships/customXml" Target="../ink/ink29.xml"/><Relationship Id="rId43" Type="http://schemas.openxmlformats.org/officeDocument/2006/relationships/customXml" Target="../ink/ink33.xml"/><Relationship Id="rId48" Type="http://schemas.openxmlformats.org/officeDocument/2006/relationships/image" Target="../media/image37.png"/><Relationship Id="rId56" Type="http://schemas.openxmlformats.org/officeDocument/2006/relationships/image" Target="../media/image41.png"/><Relationship Id="rId64" Type="http://schemas.openxmlformats.org/officeDocument/2006/relationships/image" Target="../media/image45.png"/><Relationship Id="rId69" Type="http://schemas.openxmlformats.org/officeDocument/2006/relationships/customXml" Target="../ink/ink46.xml"/><Relationship Id="rId8" Type="http://schemas.openxmlformats.org/officeDocument/2006/relationships/image" Target="../media/image16.png"/><Relationship Id="rId51" Type="http://schemas.openxmlformats.org/officeDocument/2006/relationships/customXml" Target="../ink/ink37.xml"/><Relationship Id="rId3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33" Type="http://schemas.openxmlformats.org/officeDocument/2006/relationships/customXml" Target="../ink/ink28.xml"/><Relationship Id="rId38" Type="http://schemas.openxmlformats.org/officeDocument/2006/relationships/image" Target="../media/image32.png"/><Relationship Id="rId46" Type="http://schemas.openxmlformats.org/officeDocument/2006/relationships/image" Target="../media/image36.png"/><Relationship Id="rId59" Type="http://schemas.openxmlformats.org/officeDocument/2006/relationships/customXml" Target="../ink/ink41.xml"/><Relationship Id="rId67" Type="http://schemas.openxmlformats.org/officeDocument/2006/relationships/customXml" Target="../ink/ink45.xml"/><Relationship Id="rId20" Type="http://schemas.openxmlformats.org/officeDocument/2006/relationships/image" Target="../media/image23.png"/><Relationship Id="rId41" Type="http://schemas.openxmlformats.org/officeDocument/2006/relationships/customXml" Target="../ink/ink32.xml"/><Relationship Id="rId54" Type="http://schemas.openxmlformats.org/officeDocument/2006/relationships/image" Target="../media/image40.png"/><Relationship Id="rId62" Type="http://schemas.openxmlformats.org/officeDocument/2006/relationships/image" Target="../media/image44.png"/><Relationship Id="rId70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../media/image27.png"/><Relationship Id="rId36" Type="http://schemas.openxmlformats.org/officeDocument/2006/relationships/image" Target="../media/image31.png"/><Relationship Id="rId49" Type="http://schemas.openxmlformats.org/officeDocument/2006/relationships/customXml" Target="../ink/ink36.xml"/><Relationship Id="rId57" Type="http://schemas.openxmlformats.org/officeDocument/2006/relationships/customXml" Target="../ink/ink40.xml"/><Relationship Id="rId10" Type="http://schemas.openxmlformats.org/officeDocument/2006/relationships/image" Target="../media/image17.png"/><Relationship Id="rId31" Type="http://schemas.openxmlformats.org/officeDocument/2006/relationships/customXml" Target="../ink/ink27.xml"/><Relationship Id="rId44" Type="http://schemas.openxmlformats.org/officeDocument/2006/relationships/image" Target="../media/image35.png"/><Relationship Id="rId52" Type="http://schemas.openxmlformats.org/officeDocument/2006/relationships/image" Target="../media/image39.png"/><Relationship Id="rId60" Type="http://schemas.openxmlformats.org/officeDocument/2006/relationships/image" Target="../media/image43.png"/><Relationship Id="rId65" Type="http://schemas.openxmlformats.org/officeDocument/2006/relationships/customXml" Target="../ink/ink44.xml"/><Relationship Id="rId4" Type="http://schemas.openxmlformats.org/officeDocument/2006/relationships/image" Target="../media/image15.png"/><Relationship Id="rId9" Type="http://schemas.openxmlformats.org/officeDocument/2006/relationships/customXml" Target="../ink/ink16.xml"/><Relationship Id="rId13" Type="http://schemas.openxmlformats.org/officeDocument/2006/relationships/customXml" Target="../ink/ink18.xml"/><Relationship Id="rId18" Type="http://schemas.openxmlformats.org/officeDocument/2006/relationships/image" Target="../media/image22.png"/><Relationship Id="rId39" Type="http://schemas.openxmlformats.org/officeDocument/2006/relationships/customXml" Target="../ink/ink31.xml"/><Relationship Id="rId34" Type="http://schemas.openxmlformats.org/officeDocument/2006/relationships/image" Target="../media/image30.png"/><Relationship Id="rId50" Type="http://schemas.openxmlformats.org/officeDocument/2006/relationships/image" Target="../media/image38.png"/><Relationship Id="rId55" Type="http://schemas.openxmlformats.org/officeDocument/2006/relationships/customXml" Target="../ink/ink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20174E-6006-5244-9DED-DEDE06EF173D}"/>
              </a:ext>
            </a:extLst>
          </p:cNvPr>
          <p:cNvCxnSpPr>
            <a:cxnSpLocks/>
          </p:cNvCxnSpPr>
          <p:nvPr/>
        </p:nvCxnSpPr>
        <p:spPr>
          <a:xfrm>
            <a:off x="473441" y="4439497"/>
            <a:ext cx="112027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81B0F073-B4D6-B248-8250-B0AA5ADC9AC2}"/>
              </a:ext>
            </a:extLst>
          </p:cNvPr>
          <p:cNvSpPr/>
          <p:nvPr/>
        </p:nvSpPr>
        <p:spPr>
          <a:xfrm>
            <a:off x="1045700" y="1629950"/>
            <a:ext cx="4276578" cy="2619135"/>
          </a:xfrm>
          <a:custGeom>
            <a:avLst/>
            <a:gdLst>
              <a:gd name="connsiteX0" fmla="*/ 0 w 6803136"/>
              <a:gd name="connsiteY0" fmla="*/ 2619398 h 2622854"/>
              <a:gd name="connsiteX1" fmla="*/ 649224 w 6803136"/>
              <a:gd name="connsiteY1" fmla="*/ 2527958 h 2622854"/>
              <a:gd name="connsiteX2" fmla="*/ 1197864 w 6803136"/>
              <a:gd name="connsiteY2" fmla="*/ 2262782 h 2622854"/>
              <a:gd name="connsiteX3" fmla="*/ 1728216 w 6803136"/>
              <a:gd name="connsiteY3" fmla="*/ 1769006 h 2622854"/>
              <a:gd name="connsiteX4" fmla="*/ 2148840 w 6803136"/>
              <a:gd name="connsiteY4" fmla="*/ 1229510 h 2622854"/>
              <a:gd name="connsiteX5" fmla="*/ 2542032 w 6803136"/>
              <a:gd name="connsiteY5" fmla="*/ 671726 h 2622854"/>
              <a:gd name="connsiteX6" fmla="*/ 2770632 w 6803136"/>
              <a:gd name="connsiteY6" fmla="*/ 388262 h 2622854"/>
              <a:gd name="connsiteX7" fmla="*/ 3127248 w 6803136"/>
              <a:gd name="connsiteY7" fmla="*/ 68222 h 2622854"/>
              <a:gd name="connsiteX8" fmla="*/ 3429000 w 6803136"/>
              <a:gd name="connsiteY8" fmla="*/ 4214 h 2622854"/>
              <a:gd name="connsiteX9" fmla="*/ 3776472 w 6803136"/>
              <a:gd name="connsiteY9" fmla="*/ 141374 h 2622854"/>
              <a:gd name="connsiteX10" fmla="*/ 4105656 w 6803136"/>
              <a:gd name="connsiteY10" fmla="*/ 461414 h 2622854"/>
              <a:gd name="connsiteX11" fmla="*/ 4526280 w 6803136"/>
              <a:gd name="connsiteY11" fmla="*/ 1037486 h 2622854"/>
              <a:gd name="connsiteX12" fmla="*/ 4919472 w 6803136"/>
              <a:gd name="connsiteY12" fmla="*/ 1558694 h 2622854"/>
              <a:gd name="connsiteX13" fmla="*/ 5495544 w 6803136"/>
              <a:gd name="connsiteY13" fmla="*/ 2171342 h 2622854"/>
              <a:gd name="connsiteX14" fmla="*/ 5980176 w 6803136"/>
              <a:gd name="connsiteY14" fmla="*/ 2454806 h 2622854"/>
              <a:gd name="connsiteX15" fmla="*/ 6519672 w 6803136"/>
              <a:gd name="connsiteY15" fmla="*/ 2601110 h 2622854"/>
              <a:gd name="connsiteX16" fmla="*/ 6803136 w 6803136"/>
              <a:gd name="connsiteY16" fmla="*/ 2619398 h 2622854"/>
              <a:gd name="connsiteX0" fmla="*/ 0 w 6803136"/>
              <a:gd name="connsiteY0" fmla="*/ 2617615 h 2621071"/>
              <a:gd name="connsiteX1" fmla="*/ 649224 w 6803136"/>
              <a:gd name="connsiteY1" fmla="*/ 2526175 h 2621071"/>
              <a:gd name="connsiteX2" fmla="*/ 1197864 w 6803136"/>
              <a:gd name="connsiteY2" fmla="*/ 2260999 h 2621071"/>
              <a:gd name="connsiteX3" fmla="*/ 1728216 w 6803136"/>
              <a:gd name="connsiteY3" fmla="*/ 1767223 h 2621071"/>
              <a:gd name="connsiteX4" fmla="*/ 2148840 w 6803136"/>
              <a:gd name="connsiteY4" fmla="*/ 1227727 h 2621071"/>
              <a:gd name="connsiteX5" fmla="*/ 2542032 w 6803136"/>
              <a:gd name="connsiteY5" fmla="*/ 669943 h 2621071"/>
              <a:gd name="connsiteX6" fmla="*/ 2770632 w 6803136"/>
              <a:gd name="connsiteY6" fmla="*/ 386479 h 2621071"/>
              <a:gd name="connsiteX7" fmla="*/ 3138749 w 6803136"/>
              <a:gd name="connsiteY7" fmla="*/ 77941 h 2621071"/>
              <a:gd name="connsiteX8" fmla="*/ 3429000 w 6803136"/>
              <a:gd name="connsiteY8" fmla="*/ 2431 h 2621071"/>
              <a:gd name="connsiteX9" fmla="*/ 3776472 w 6803136"/>
              <a:gd name="connsiteY9" fmla="*/ 139591 h 2621071"/>
              <a:gd name="connsiteX10" fmla="*/ 4105656 w 6803136"/>
              <a:gd name="connsiteY10" fmla="*/ 459631 h 2621071"/>
              <a:gd name="connsiteX11" fmla="*/ 4526280 w 6803136"/>
              <a:gd name="connsiteY11" fmla="*/ 1035703 h 2621071"/>
              <a:gd name="connsiteX12" fmla="*/ 4919472 w 6803136"/>
              <a:gd name="connsiteY12" fmla="*/ 1556911 h 2621071"/>
              <a:gd name="connsiteX13" fmla="*/ 5495544 w 6803136"/>
              <a:gd name="connsiteY13" fmla="*/ 2169559 h 2621071"/>
              <a:gd name="connsiteX14" fmla="*/ 5980176 w 6803136"/>
              <a:gd name="connsiteY14" fmla="*/ 2453023 h 2621071"/>
              <a:gd name="connsiteX15" fmla="*/ 6519672 w 6803136"/>
              <a:gd name="connsiteY15" fmla="*/ 2599327 h 2621071"/>
              <a:gd name="connsiteX16" fmla="*/ 6803136 w 6803136"/>
              <a:gd name="connsiteY16" fmla="*/ 2617615 h 2621071"/>
              <a:gd name="connsiteX0" fmla="*/ 0 w 6803136"/>
              <a:gd name="connsiteY0" fmla="*/ 2615679 h 2619135"/>
              <a:gd name="connsiteX1" fmla="*/ 649224 w 6803136"/>
              <a:gd name="connsiteY1" fmla="*/ 2524239 h 2619135"/>
              <a:gd name="connsiteX2" fmla="*/ 1197864 w 6803136"/>
              <a:gd name="connsiteY2" fmla="*/ 2259063 h 2619135"/>
              <a:gd name="connsiteX3" fmla="*/ 1728216 w 6803136"/>
              <a:gd name="connsiteY3" fmla="*/ 1765287 h 2619135"/>
              <a:gd name="connsiteX4" fmla="*/ 2148840 w 6803136"/>
              <a:gd name="connsiteY4" fmla="*/ 1225791 h 2619135"/>
              <a:gd name="connsiteX5" fmla="*/ 2542032 w 6803136"/>
              <a:gd name="connsiteY5" fmla="*/ 668007 h 2619135"/>
              <a:gd name="connsiteX6" fmla="*/ 2770632 w 6803136"/>
              <a:gd name="connsiteY6" fmla="*/ 384543 h 2619135"/>
              <a:gd name="connsiteX7" fmla="*/ 3138749 w 6803136"/>
              <a:gd name="connsiteY7" fmla="*/ 76005 h 2619135"/>
              <a:gd name="connsiteX8" fmla="*/ 3429000 w 6803136"/>
              <a:gd name="connsiteY8" fmla="*/ 495 h 2619135"/>
              <a:gd name="connsiteX9" fmla="*/ 3776472 w 6803136"/>
              <a:gd name="connsiteY9" fmla="*/ 137655 h 2619135"/>
              <a:gd name="connsiteX10" fmla="*/ 4105656 w 6803136"/>
              <a:gd name="connsiteY10" fmla="*/ 457695 h 2619135"/>
              <a:gd name="connsiteX11" fmla="*/ 4526280 w 6803136"/>
              <a:gd name="connsiteY11" fmla="*/ 1033767 h 2619135"/>
              <a:gd name="connsiteX12" fmla="*/ 4919472 w 6803136"/>
              <a:gd name="connsiteY12" fmla="*/ 1554975 h 2619135"/>
              <a:gd name="connsiteX13" fmla="*/ 5495544 w 6803136"/>
              <a:gd name="connsiteY13" fmla="*/ 2167623 h 2619135"/>
              <a:gd name="connsiteX14" fmla="*/ 5980176 w 6803136"/>
              <a:gd name="connsiteY14" fmla="*/ 2451087 h 2619135"/>
              <a:gd name="connsiteX15" fmla="*/ 6519672 w 6803136"/>
              <a:gd name="connsiteY15" fmla="*/ 2597391 h 2619135"/>
              <a:gd name="connsiteX16" fmla="*/ 6803136 w 6803136"/>
              <a:gd name="connsiteY16" fmla="*/ 2615679 h 2619135"/>
              <a:gd name="connsiteX0" fmla="*/ 0 w 6803136"/>
              <a:gd name="connsiteY0" fmla="*/ 2615679 h 2619135"/>
              <a:gd name="connsiteX1" fmla="*/ 649224 w 6803136"/>
              <a:gd name="connsiteY1" fmla="*/ 2524239 h 2619135"/>
              <a:gd name="connsiteX2" fmla="*/ 1197864 w 6803136"/>
              <a:gd name="connsiteY2" fmla="*/ 2259063 h 2619135"/>
              <a:gd name="connsiteX3" fmla="*/ 1728216 w 6803136"/>
              <a:gd name="connsiteY3" fmla="*/ 1765287 h 2619135"/>
              <a:gd name="connsiteX4" fmla="*/ 2148840 w 6803136"/>
              <a:gd name="connsiteY4" fmla="*/ 1225791 h 2619135"/>
              <a:gd name="connsiteX5" fmla="*/ 2542032 w 6803136"/>
              <a:gd name="connsiteY5" fmla="*/ 668007 h 2619135"/>
              <a:gd name="connsiteX6" fmla="*/ 2867998 w 6803136"/>
              <a:gd name="connsiteY6" fmla="*/ 291410 h 2619135"/>
              <a:gd name="connsiteX7" fmla="*/ 3138749 w 6803136"/>
              <a:gd name="connsiteY7" fmla="*/ 76005 h 2619135"/>
              <a:gd name="connsiteX8" fmla="*/ 3429000 w 6803136"/>
              <a:gd name="connsiteY8" fmla="*/ 495 h 2619135"/>
              <a:gd name="connsiteX9" fmla="*/ 3776472 w 6803136"/>
              <a:gd name="connsiteY9" fmla="*/ 137655 h 2619135"/>
              <a:gd name="connsiteX10" fmla="*/ 4105656 w 6803136"/>
              <a:gd name="connsiteY10" fmla="*/ 457695 h 2619135"/>
              <a:gd name="connsiteX11" fmla="*/ 4526280 w 6803136"/>
              <a:gd name="connsiteY11" fmla="*/ 1033767 h 2619135"/>
              <a:gd name="connsiteX12" fmla="*/ 4919472 w 6803136"/>
              <a:gd name="connsiteY12" fmla="*/ 1554975 h 2619135"/>
              <a:gd name="connsiteX13" fmla="*/ 5495544 w 6803136"/>
              <a:gd name="connsiteY13" fmla="*/ 2167623 h 2619135"/>
              <a:gd name="connsiteX14" fmla="*/ 5980176 w 6803136"/>
              <a:gd name="connsiteY14" fmla="*/ 2451087 h 2619135"/>
              <a:gd name="connsiteX15" fmla="*/ 6519672 w 6803136"/>
              <a:gd name="connsiteY15" fmla="*/ 2597391 h 2619135"/>
              <a:gd name="connsiteX16" fmla="*/ 6803136 w 6803136"/>
              <a:gd name="connsiteY16" fmla="*/ 2615679 h 26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03136" h="2619135">
                <a:moveTo>
                  <a:pt x="0" y="2615679"/>
                </a:moveTo>
                <a:cubicBezTo>
                  <a:pt x="224790" y="2599677"/>
                  <a:pt x="449580" y="2583675"/>
                  <a:pt x="649224" y="2524239"/>
                </a:cubicBezTo>
                <a:cubicBezTo>
                  <a:pt x="848868" y="2464803"/>
                  <a:pt x="1018032" y="2385555"/>
                  <a:pt x="1197864" y="2259063"/>
                </a:cubicBezTo>
                <a:cubicBezTo>
                  <a:pt x="1377696" y="2132571"/>
                  <a:pt x="1569720" y="1937499"/>
                  <a:pt x="1728216" y="1765287"/>
                </a:cubicBezTo>
                <a:cubicBezTo>
                  <a:pt x="1886712" y="1593075"/>
                  <a:pt x="2013204" y="1408671"/>
                  <a:pt x="2148840" y="1225791"/>
                </a:cubicBezTo>
                <a:cubicBezTo>
                  <a:pt x="2284476" y="1042911"/>
                  <a:pt x="2422172" y="823737"/>
                  <a:pt x="2542032" y="668007"/>
                </a:cubicBezTo>
                <a:cubicBezTo>
                  <a:pt x="2661892" y="512277"/>
                  <a:pt x="2768545" y="390077"/>
                  <a:pt x="2867998" y="291410"/>
                </a:cubicBezTo>
                <a:cubicBezTo>
                  <a:pt x="2967451" y="192743"/>
                  <a:pt x="3045249" y="124491"/>
                  <a:pt x="3138749" y="76005"/>
                </a:cubicBezTo>
                <a:cubicBezTo>
                  <a:pt x="3232249" y="27519"/>
                  <a:pt x="3293958" y="7473"/>
                  <a:pt x="3429000" y="495"/>
                </a:cubicBezTo>
                <a:cubicBezTo>
                  <a:pt x="3564042" y="-6483"/>
                  <a:pt x="3663696" y="61455"/>
                  <a:pt x="3776472" y="137655"/>
                </a:cubicBezTo>
                <a:cubicBezTo>
                  <a:pt x="3889248" y="213855"/>
                  <a:pt x="3980688" y="308343"/>
                  <a:pt x="4105656" y="457695"/>
                </a:cubicBezTo>
                <a:cubicBezTo>
                  <a:pt x="4230624" y="607047"/>
                  <a:pt x="4390644" y="850887"/>
                  <a:pt x="4526280" y="1033767"/>
                </a:cubicBezTo>
                <a:cubicBezTo>
                  <a:pt x="4661916" y="1216647"/>
                  <a:pt x="4757928" y="1365999"/>
                  <a:pt x="4919472" y="1554975"/>
                </a:cubicBezTo>
                <a:cubicBezTo>
                  <a:pt x="5081016" y="1743951"/>
                  <a:pt x="5318760" y="2018271"/>
                  <a:pt x="5495544" y="2167623"/>
                </a:cubicBezTo>
                <a:cubicBezTo>
                  <a:pt x="5672328" y="2316975"/>
                  <a:pt x="5809488" y="2379459"/>
                  <a:pt x="5980176" y="2451087"/>
                </a:cubicBezTo>
                <a:cubicBezTo>
                  <a:pt x="6150864" y="2522715"/>
                  <a:pt x="6382512" y="2569959"/>
                  <a:pt x="6519672" y="2597391"/>
                </a:cubicBezTo>
                <a:cubicBezTo>
                  <a:pt x="6656832" y="2624823"/>
                  <a:pt x="6729984" y="2620251"/>
                  <a:pt x="6803136" y="2615679"/>
                </a:cubicBezTo>
              </a:path>
            </a:pathLst>
          </a:cu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987C3D0-2299-1349-8A31-9A20F5C69D62}"/>
              </a:ext>
            </a:extLst>
          </p:cNvPr>
          <p:cNvSpPr/>
          <p:nvPr/>
        </p:nvSpPr>
        <p:spPr>
          <a:xfrm>
            <a:off x="6476172" y="1629950"/>
            <a:ext cx="4276578" cy="2619135"/>
          </a:xfrm>
          <a:custGeom>
            <a:avLst/>
            <a:gdLst>
              <a:gd name="connsiteX0" fmla="*/ 0 w 6803136"/>
              <a:gd name="connsiteY0" fmla="*/ 2619398 h 2622854"/>
              <a:gd name="connsiteX1" fmla="*/ 649224 w 6803136"/>
              <a:gd name="connsiteY1" fmla="*/ 2527958 h 2622854"/>
              <a:gd name="connsiteX2" fmla="*/ 1197864 w 6803136"/>
              <a:gd name="connsiteY2" fmla="*/ 2262782 h 2622854"/>
              <a:gd name="connsiteX3" fmla="*/ 1728216 w 6803136"/>
              <a:gd name="connsiteY3" fmla="*/ 1769006 h 2622854"/>
              <a:gd name="connsiteX4" fmla="*/ 2148840 w 6803136"/>
              <a:gd name="connsiteY4" fmla="*/ 1229510 h 2622854"/>
              <a:gd name="connsiteX5" fmla="*/ 2542032 w 6803136"/>
              <a:gd name="connsiteY5" fmla="*/ 671726 h 2622854"/>
              <a:gd name="connsiteX6" fmla="*/ 2770632 w 6803136"/>
              <a:gd name="connsiteY6" fmla="*/ 388262 h 2622854"/>
              <a:gd name="connsiteX7" fmla="*/ 3127248 w 6803136"/>
              <a:gd name="connsiteY7" fmla="*/ 68222 h 2622854"/>
              <a:gd name="connsiteX8" fmla="*/ 3429000 w 6803136"/>
              <a:gd name="connsiteY8" fmla="*/ 4214 h 2622854"/>
              <a:gd name="connsiteX9" fmla="*/ 3776472 w 6803136"/>
              <a:gd name="connsiteY9" fmla="*/ 141374 h 2622854"/>
              <a:gd name="connsiteX10" fmla="*/ 4105656 w 6803136"/>
              <a:gd name="connsiteY10" fmla="*/ 461414 h 2622854"/>
              <a:gd name="connsiteX11" fmla="*/ 4526280 w 6803136"/>
              <a:gd name="connsiteY11" fmla="*/ 1037486 h 2622854"/>
              <a:gd name="connsiteX12" fmla="*/ 4919472 w 6803136"/>
              <a:gd name="connsiteY12" fmla="*/ 1558694 h 2622854"/>
              <a:gd name="connsiteX13" fmla="*/ 5495544 w 6803136"/>
              <a:gd name="connsiteY13" fmla="*/ 2171342 h 2622854"/>
              <a:gd name="connsiteX14" fmla="*/ 5980176 w 6803136"/>
              <a:gd name="connsiteY14" fmla="*/ 2454806 h 2622854"/>
              <a:gd name="connsiteX15" fmla="*/ 6519672 w 6803136"/>
              <a:gd name="connsiteY15" fmla="*/ 2601110 h 2622854"/>
              <a:gd name="connsiteX16" fmla="*/ 6803136 w 6803136"/>
              <a:gd name="connsiteY16" fmla="*/ 2619398 h 2622854"/>
              <a:gd name="connsiteX0" fmla="*/ 0 w 6803136"/>
              <a:gd name="connsiteY0" fmla="*/ 2617615 h 2621071"/>
              <a:gd name="connsiteX1" fmla="*/ 649224 w 6803136"/>
              <a:gd name="connsiteY1" fmla="*/ 2526175 h 2621071"/>
              <a:gd name="connsiteX2" fmla="*/ 1197864 w 6803136"/>
              <a:gd name="connsiteY2" fmla="*/ 2260999 h 2621071"/>
              <a:gd name="connsiteX3" fmla="*/ 1728216 w 6803136"/>
              <a:gd name="connsiteY3" fmla="*/ 1767223 h 2621071"/>
              <a:gd name="connsiteX4" fmla="*/ 2148840 w 6803136"/>
              <a:gd name="connsiteY4" fmla="*/ 1227727 h 2621071"/>
              <a:gd name="connsiteX5" fmla="*/ 2542032 w 6803136"/>
              <a:gd name="connsiteY5" fmla="*/ 669943 h 2621071"/>
              <a:gd name="connsiteX6" fmla="*/ 2770632 w 6803136"/>
              <a:gd name="connsiteY6" fmla="*/ 386479 h 2621071"/>
              <a:gd name="connsiteX7" fmla="*/ 3138749 w 6803136"/>
              <a:gd name="connsiteY7" fmla="*/ 77941 h 2621071"/>
              <a:gd name="connsiteX8" fmla="*/ 3429000 w 6803136"/>
              <a:gd name="connsiteY8" fmla="*/ 2431 h 2621071"/>
              <a:gd name="connsiteX9" fmla="*/ 3776472 w 6803136"/>
              <a:gd name="connsiteY9" fmla="*/ 139591 h 2621071"/>
              <a:gd name="connsiteX10" fmla="*/ 4105656 w 6803136"/>
              <a:gd name="connsiteY10" fmla="*/ 459631 h 2621071"/>
              <a:gd name="connsiteX11" fmla="*/ 4526280 w 6803136"/>
              <a:gd name="connsiteY11" fmla="*/ 1035703 h 2621071"/>
              <a:gd name="connsiteX12" fmla="*/ 4919472 w 6803136"/>
              <a:gd name="connsiteY12" fmla="*/ 1556911 h 2621071"/>
              <a:gd name="connsiteX13" fmla="*/ 5495544 w 6803136"/>
              <a:gd name="connsiteY13" fmla="*/ 2169559 h 2621071"/>
              <a:gd name="connsiteX14" fmla="*/ 5980176 w 6803136"/>
              <a:gd name="connsiteY14" fmla="*/ 2453023 h 2621071"/>
              <a:gd name="connsiteX15" fmla="*/ 6519672 w 6803136"/>
              <a:gd name="connsiteY15" fmla="*/ 2599327 h 2621071"/>
              <a:gd name="connsiteX16" fmla="*/ 6803136 w 6803136"/>
              <a:gd name="connsiteY16" fmla="*/ 2617615 h 2621071"/>
              <a:gd name="connsiteX0" fmla="*/ 0 w 6803136"/>
              <a:gd name="connsiteY0" fmla="*/ 2615679 h 2619135"/>
              <a:gd name="connsiteX1" fmla="*/ 649224 w 6803136"/>
              <a:gd name="connsiteY1" fmla="*/ 2524239 h 2619135"/>
              <a:gd name="connsiteX2" fmla="*/ 1197864 w 6803136"/>
              <a:gd name="connsiteY2" fmla="*/ 2259063 h 2619135"/>
              <a:gd name="connsiteX3" fmla="*/ 1728216 w 6803136"/>
              <a:gd name="connsiteY3" fmla="*/ 1765287 h 2619135"/>
              <a:gd name="connsiteX4" fmla="*/ 2148840 w 6803136"/>
              <a:gd name="connsiteY4" fmla="*/ 1225791 h 2619135"/>
              <a:gd name="connsiteX5" fmla="*/ 2542032 w 6803136"/>
              <a:gd name="connsiteY5" fmla="*/ 668007 h 2619135"/>
              <a:gd name="connsiteX6" fmla="*/ 2770632 w 6803136"/>
              <a:gd name="connsiteY6" fmla="*/ 384543 h 2619135"/>
              <a:gd name="connsiteX7" fmla="*/ 3138749 w 6803136"/>
              <a:gd name="connsiteY7" fmla="*/ 76005 h 2619135"/>
              <a:gd name="connsiteX8" fmla="*/ 3429000 w 6803136"/>
              <a:gd name="connsiteY8" fmla="*/ 495 h 2619135"/>
              <a:gd name="connsiteX9" fmla="*/ 3776472 w 6803136"/>
              <a:gd name="connsiteY9" fmla="*/ 137655 h 2619135"/>
              <a:gd name="connsiteX10" fmla="*/ 4105656 w 6803136"/>
              <a:gd name="connsiteY10" fmla="*/ 457695 h 2619135"/>
              <a:gd name="connsiteX11" fmla="*/ 4526280 w 6803136"/>
              <a:gd name="connsiteY11" fmla="*/ 1033767 h 2619135"/>
              <a:gd name="connsiteX12" fmla="*/ 4919472 w 6803136"/>
              <a:gd name="connsiteY12" fmla="*/ 1554975 h 2619135"/>
              <a:gd name="connsiteX13" fmla="*/ 5495544 w 6803136"/>
              <a:gd name="connsiteY13" fmla="*/ 2167623 h 2619135"/>
              <a:gd name="connsiteX14" fmla="*/ 5980176 w 6803136"/>
              <a:gd name="connsiteY14" fmla="*/ 2451087 h 2619135"/>
              <a:gd name="connsiteX15" fmla="*/ 6519672 w 6803136"/>
              <a:gd name="connsiteY15" fmla="*/ 2597391 h 2619135"/>
              <a:gd name="connsiteX16" fmla="*/ 6803136 w 6803136"/>
              <a:gd name="connsiteY16" fmla="*/ 2615679 h 2619135"/>
              <a:gd name="connsiteX0" fmla="*/ 0 w 6803136"/>
              <a:gd name="connsiteY0" fmla="*/ 2615679 h 2619135"/>
              <a:gd name="connsiteX1" fmla="*/ 649224 w 6803136"/>
              <a:gd name="connsiteY1" fmla="*/ 2524239 h 2619135"/>
              <a:gd name="connsiteX2" fmla="*/ 1197864 w 6803136"/>
              <a:gd name="connsiteY2" fmla="*/ 2259063 h 2619135"/>
              <a:gd name="connsiteX3" fmla="*/ 1728216 w 6803136"/>
              <a:gd name="connsiteY3" fmla="*/ 1765287 h 2619135"/>
              <a:gd name="connsiteX4" fmla="*/ 2148840 w 6803136"/>
              <a:gd name="connsiteY4" fmla="*/ 1225791 h 2619135"/>
              <a:gd name="connsiteX5" fmla="*/ 2542032 w 6803136"/>
              <a:gd name="connsiteY5" fmla="*/ 668007 h 2619135"/>
              <a:gd name="connsiteX6" fmla="*/ 2867998 w 6803136"/>
              <a:gd name="connsiteY6" fmla="*/ 291410 h 2619135"/>
              <a:gd name="connsiteX7" fmla="*/ 3138749 w 6803136"/>
              <a:gd name="connsiteY7" fmla="*/ 76005 h 2619135"/>
              <a:gd name="connsiteX8" fmla="*/ 3429000 w 6803136"/>
              <a:gd name="connsiteY8" fmla="*/ 495 h 2619135"/>
              <a:gd name="connsiteX9" fmla="*/ 3776472 w 6803136"/>
              <a:gd name="connsiteY9" fmla="*/ 137655 h 2619135"/>
              <a:gd name="connsiteX10" fmla="*/ 4105656 w 6803136"/>
              <a:gd name="connsiteY10" fmla="*/ 457695 h 2619135"/>
              <a:gd name="connsiteX11" fmla="*/ 4526280 w 6803136"/>
              <a:gd name="connsiteY11" fmla="*/ 1033767 h 2619135"/>
              <a:gd name="connsiteX12" fmla="*/ 4919472 w 6803136"/>
              <a:gd name="connsiteY12" fmla="*/ 1554975 h 2619135"/>
              <a:gd name="connsiteX13" fmla="*/ 5495544 w 6803136"/>
              <a:gd name="connsiteY13" fmla="*/ 2167623 h 2619135"/>
              <a:gd name="connsiteX14" fmla="*/ 5980176 w 6803136"/>
              <a:gd name="connsiteY14" fmla="*/ 2451087 h 2619135"/>
              <a:gd name="connsiteX15" fmla="*/ 6519672 w 6803136"/>
              <a:gd name="connsiteY15" fmla="*/ 2597391 h 2619135"/>
              <a:gd name="connsiteX16" fmla="*/ 6803136 w 6803136"/>
              <a:gd name="connsiteY16" fmla="*/ 2615679 h 26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03136" h="2619135">
                <a:moveTo>
                  <a:pt x="0" y="2615679"/>
                </a:moveTo>
                <a:cubicBezTo>
                  <a:pt x="224790" y="2599677"/>
                  <a:pt x="449580" y="2583675"/>
                  <a:pt x="649224" y="2524239"/>
                </a:cubicBezTo>
                <a:cubicBezTo>
                  <a:pt x="848868" y="2464803"/>
                  <a:pt x="1018032" y="2385555"/>
                  <a:pt x="1197864" y="2259063"/>
                </a:cubicBezTo>
                <a:cubicBezTo>
                  <a:pt x="1377696" y="2132571"/>
                  <a:pt x="1569720" y="1937499"/>
                  <a:pt x="1728216" y="1765287"/>
                </a:cubicBezTo>
                <a:cubicBezTo>
                  <a:pt x="1886712" y="1593075"/>
                  <a:pt x="2013204" y="1408671"/>
                  <a:pt x="2148840" y="1225791"/>
                </a:cubicBezTo>
                <a:cubicBezTo>
                  <a:pt x="2284476" y="1042911"/>
                  <a:pt x="2422172" y="823737"/>
                  <a:pt x="2542032" y="668007"/>
                </a:cubicBezTo>
                <a:cubicBezTo>
                  <a:pt x="2661892" y="512277"/>
                  <a:pt x="2768545" y="390077"/>
                  <a:pt x="2867998" y="291410"/>
                </a:cubicBezTo>
                <a:cubicBezTo>
                  <a:pt x="2967451" y="192743"/>
                  <a:pt x="3045249" y="124491"/>
                  <a:pt x="3138749" y="76005"/>
                </a:cubicBezTo>
                <a:cubicBezTo>
                  <a:pt x="3232249" y="27519"/>
                  <a:pt x="3293958" y="7473"/>
                  <a:pt x="3429000" y="495"/>
                </a:cubicBezTo>
                <a:cubicBezTo>
                  <a:pt x="3564042" y="-6483"/>
                  <a:pt x="3663696" y="61455"/>
                  <a:pt x="3776472" y="137655"/>
                </a:cubicBezTo>
                <a:cubicBezTo>
                  <a:pt x="3889248" y="213855"/>
                  <a:pt x="3980688" y="308343"/>
                  <a:pt x="4105656" y="457695"/>
                </a:cubicBezTo>
                <a:cubicBezTo>
                  <a:pt x="4230624" y="607047"/>
                  <a:pt x="4390644" y="850887"/>
                  <a:pt x="4526280" y="1033767"/>
                </a:cubicBezTo>
                <a:cubicBezTo>
                  <a:pt x="4661916" y="1216647"/>
                  <a:pt x="4757928" y="1365999"/>
                  <a:pt x="4919472" y="1554975"/>
                </a:cubicBezTo>
                <a:cubicBezTo>
                  <a:pt x="5081016" y="1743951"/>
                  <a:pt x="5318760" y="2018271"/>
                  <a:pt x="5495544" y="2167623"/>
                </a:cubicBezTo>
                <a:cubicBezTo>
                  <a:pt x="5672328" y="2316975"/>
                  <a:pt x="5809488" y="2379459"/>
                  <a:pt x="5980176" y="2451087"/>
                </a:cubicBezTo>
                <a:cubicBezTo>
                  <a:pt x="6150864" y="2522715"/>
                  <a:pt x="6382512" y="2569959"/>
                  <a:pt x="6519672" y="2597391"/>
                </a:cubicBezTo>
                <a:cubicBezTo>
                  <a:pt x="6656832" y="2624823"/>
                  <a:pt x="6729984" y="2620251"/>
                  <a:pt x="6803136" y="2615679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550182-5258-2A46-A91E-0DB3F77AEA0F}"/>
                  </a:ext>
                </a:extLst>
              </p:cNvPr>
              <p:cNvSpPr txBox="1"/>
              <p:nvPr/>
            </p:nvSpPr>
            <p:spPr>
              <a:xfrm>
                <a:off x="5644531" y="4577746"/>
                <a:ext cx="4514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550182-5258-2A46-A91E-0DB3F77AE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531" y="4577746"/>
                <a:ext cx="45146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6E0564-8A86-0A48-AB4C-CC2B5A1364AF}"/>
              </a:ext>
            </a:extLst>
          </p:cNvPr>
          <p:cNvCxnSpPr/>
          <p:nvPr/>
        </p:nvCxnSpPr>
        <p:spPr>
          <a:xfrm>
            <a:off x="5872478" y="1472015"/>
            <a:ext cx="0" cy="305309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223DC90-A14C-DF43-A470-2109F601B4F6}"/>
                  </a:ext>
                </a:extLst>
              </p14:cNvPr>
              <p14:cNvContentPartPr/>
              <p14:nvPr/>
            </p14:nvContentPartPr>
            <p14:xfrm>
              <a:off x="8167209" y="1927588"/>
              <a:ext cx="878040" cy="2534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223DC90-A14C-DF43-A470-2109F601B4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58209" y="1918588"/>
                <a:ext cx="8956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989D612-745C-F241-AEF4-A7801C0F2D49}"/>
                  </a:ext>
                </a:extLst>
              </p14:cNvPr>
              <p14:cNvContentPartPr/>
              <p14:nvPr/>
            </p14:nvContentPartPr>
            <p14:xfrm>
              <a:off x="7900089" y="2412508"/>
              <a:ext cx="1369800" cy="3124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989D612-745C-F241-AEF4-A7801C0F2D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91449" y="2403868"/>
                <a:ext cx="138744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6000A36-C0E8-884E-AD1D-9BF905BA9B33}"/>
                  </a:ext>
                </a:extLst>
              </p14:cNvPr>
              <p14:cNvContentPartPr/>
              <p14:nvPr/>
            </p14:nvContentPartPr>
            <p14:xfrm>
              <a:off x="7492569" y="2971228"/>
              <a:ext cx="2086560" cy="5713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6000A36-C0E8-884E-AD1D-9BF905BA9B3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83569" y="2962228"/>
                <a:ext cx="210420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FC9CF52-AE74-0841-9CD7-10FA13D864DA}"/>
                  </a:ext>
                </a:extLst>
              </p14:cNvPr>
              <p14:cNvContentPartPr/>
              <p14:nvPr/>
            </p14:nvContentPartPr>
            <p14:xfrm>
              <a:off x="6987129" y="3508348"/>
              <a:ext cx="2633400" cy="630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FC9CF52-AE74-0841-9CD7-10FA13D864D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78129" y="3499348"/>
                <a:ext cx="2651040" cy="64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A5A4FD8A-AB04-9D4C-9A13-7698DD748BA2}"/>
              </a:ext>
            </a:extLst>
          </p:cNvPr>
          <p:cNvGrpSpPr/>
          <p:nvPr/>
        </p:nvGrpSpPr>
        <p:grpSpPr>
          <a:xfrm>
            <a:off x="8657529" y="3938188"/>
            <a:ext cx="1689480" cy="332640"/>
            <a:chOff x="8657529" y="3938188"/>
            <a:chExt cx="1689480" cy="33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3DD1241-A3BA-B647-B51A-2A1FA694C432}"/>
                    </a:ext>
                  </a:extLst>
                </p14:cNvPr>
                <p14:cNvContentPartPr/>
                <p14:nvPr/>
              </p14:nvContentPartPr>
              <p14:xfrm>
                <a:off x="8657529" y="3938188"/>
                <a:ext cx="1319040" cy="282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3DD1241-A3BA-B647-B51A-2A1FA694C43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48889" y="3929188"/>
                  <a:ext cx="13366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87F74B6-611A-9F4E-BFFE-99D36F1AE82A}"/>
                    </a:ext>
                  </a:extLst>
                </p14:cNvPr>
                <p14:cNvContentPartPr/>
                <p14:nvPr/>
              </p14:nvContentPartPr>
              <p14:xfrm>
                <a:off x="10024809" y="4204588"/>
                <a:ext cx="322200" cy="66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87F74B6-611A-9F4E-BFFE-99D36F1AE82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016169" y="4195948"/>
                  <a:ext cx="33984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149C5C2-5752-E34A-8076-F382F32BC505}"/>
                  </a:ext>
                </a:extLst>
              </p14:cNvPr>
              <p14:cNvContentPartPr/>
              <p14:nvPr/>
            </p14:nvContentPartPr>
            <p14:xfrm>
              <a:off x="2636169" y="2054668"/>
              <a:ext cx="950760" cy="257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149C5C2-5752-E34A-8076-F382F32BC50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27529" y="2046028"/>
                <a:ext cx="968400" cy="27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CED88E2E-02C1-5049-9FA3-086CC6DCFAA4}"/>
              </a:ext>
            </a:extLst>
          </p:cNvPr>
          <p:cNvGrpSpPr/>
          <p:nvPr/>
        </p:nvGrpSpPr>
        <p:grpSpPr>
          <a:xfrm>
            <a:off x="1683969" y="2517988"/>
            <a:ext cx="3492720" cy="1820520"/>
            <a:chOff x="1683969" y="2517988"/>
            <a:chExt cx="3492720" cy="182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4A124C0-97B0-A14F-82B3-5FA83406FF76}"/>
                    </a:ext>
                  </a:extLst>
                </p14:cNvPr>
                <p14:cNvContentPartPr/>
                <p14:nvPr/>
              </p14:nvContentPartPr>
              <p14:xfrm>
                <a:off x="2423769" y="2517988"/>
                <a:ext cx="1227240" cy="317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4A124C0-97B0-A14F-82B3-5FA83406FF7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15129" y="2508988"/>
                  <a:ext cx="12448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27D8E94-C4C0-4543-9EC5-CEB7AFBDE509}"/>
                    </a:ext>
                  </a:extLst>
                </p14:cNvPr>
                <p14:cNvContentPartPr/>
                <p14:nvPr/>
              </p14:nvContentPartPr>
              <p14:xfrm>
                <a:off x="2188689" y="3024868"/>
                <a:ext cx="1803600" cy="459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27D8E94-C4C0-4543-9EC5-CEB7AFBDE50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80049" y="3016228"/>
                  <a:ext cx="182124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9BA75EB-2620-1340-9D93-55379014B3E3}"/>
                    </a:ext>
                  </a:extLst>
                </p14:cNvPr>
                <p14:cNvContentPartPr/>
                <p14:nvPr/>
              </p14:nvContentPartPr>
              <p14:xfrm>
                <a:off x="1683969" y="3428068"/>
                <a:ext cx="2689560" cy="784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9BA75EB-2620-1340-9D93-55379014B3E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75329" y="3419068"/>
                  <a:ext cx="2707200" cy="80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CFDF17E-04F4-AF44-99CC-F539D2CA9AF8}"/>
                    </a:ext>
                  </a:extLst>
                </p14:cNvPr>
                <p14:cNvContentPartPr/>
                <p14:nvPr/>
              </p14:nvContentPartPr>
              <p14:xfrm>
                <a:off x="3557049" y="3908308"/>
                <a:ext cx="924120" cy="291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CFDF17E-04F4-AF44-99CC-F539D2CA9AF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548409" y="3899308"/>
                  <a:ext cx="9417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2031FD-C60A-C24A-A7CD-EE8967E2580C}"/>
                    </a:ext>
                  </a:extLst>
                </p14:cNvPr>
                <p14:cNvContentPartPr/>
                <p14:nvPr/>
              </p14:nvContentPartPr>
              <p14:xfrm>
                <a:off x="4624089" y="4216828"/>
                <a:ext cx="552600" cy="121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2031FD-C60A-C24A-A7CD-EE8967E2580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15089" y="4208188"/>
                  <a:ext cx="570240" cy="139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FEE760B-9C27-C34F-B35E-2B06D9D54C1E}"/>
              </a:ext>
            </a:extLst>
          </p:cNvPr>
          <p:cNvSpPr txBox="1"/>
          <p:nvPr/>
        </p:nvSpPr>
        <p:spPr>
          <a:xfrm>
            <a:off x="2590965" y="1079459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nondiabetic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DC6228-12C7-1842-90FB-7E6A76E12CCE}"/>
              </a:ext>
            </a:extLst>
          </p:cNvPr>
          <p:cNvSpPr txBox="1"/>
          <p:nvPr/>
        </p:nvSpPr>
        <p:spPr>
          <a:xfrm>
            <a:off x="8140613" y="106270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diabetic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77E298-D9F0-224D-9A9F-655BFD514DF2}"/>
              </a:ext>
            </a:extLst>
          </p:cNvPr>
          <p:cNvSpPr txBox="1"/>
          <p:nvPr/>
        </p:nvSpPr>
        <p:spPr>
          <a:xfrm>
            <a:off x="8606229" y="5327033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Sensitivity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40D88D-11C7-E443-AC00-277F1049A55F}"/>
              </a:ext>
            </a:extLst>
          </p:cNvPr>
          <p:cNvSpPr txBox="1"/>
          <p:nvPr/>
        </p:nvSpPr>
        <p:spPr>
          <a:xfrm>
            <a:off x="1683969" y="532491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Specificity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E38FFED7-DDE9-6C42-A510-7495F0CF3F22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44726" y="4136741"/>
            <a:ext cx="1379462" cy="803156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>
                <a:alpha val="7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06844A3-AC78-AE47-BF57-8405E7539CE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75057" y="4002161"/>
            <a:ext cx="1218236" cy="1151169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alpha val="7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130E7C0-49D6-734F-9BB7-7E689D260756}"/>
              </a:ext>
            </a:extLst>
          </p:cNvPr>
          <p:cNvSpPr txBox="1"/>
          <p:nvPr/>
        </p:nvSpPr>
        <p:spPr>
          <a:xfrm>
            <a:off x="4962869" y="221986"/>
            <a:ext cx="181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Ideal world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BD5553-BA93-1443-9C34-AE48372D0E1C}"/>
              </a:ext>
            </a:extLst>
          </p:cNvPr>
          <p:cNvSpPr txBox="1"/>
          <p:nvPr/>
        </p:nvSpPr>
        <p:spPr>
          <a:xfrm>
            <a:off x="9579155" y="4456491"/>
            <a:ext cx="22359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Fasting glucose level (mmol/L)</a:t>
            </a:r>
          </a:p>
        </p:txBody>
      </p:sp>
    </p:spTree>
    <p:extLst>
      <p:ext uri="{BB962C8B-B14F-4D97-AF65-F5344CB8AC3E}">
        <p14:creationId xmlns:p14="http://schemas.microsoft.com/office/powerpoint/2010/main" val="22835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5A20B0B-B402-F54B-8C9A-3FAC6CD6431E}"/>
                  </a:ext>
                </a:extLst>
              </p14:cNvPr>
              <p14:cNvContentPartPr/>
              <p14:nvPr/>
            </p14:nvContentPartPr>
            <p14:xfrm>
              <a:off x="5498938" y="4057812"/>
              <a:ext cx="4114440" cy="249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5A20B0B-B402-F54B-8C9A-3FAC6CD643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0298" y="4049172"/>
                <a:ext cx="4132080" cy="26748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20174E-6006-5244-9DED-DEDE06EF173D}"/>
              </a:ext>
            </a:extLst>
          </p:cNvPr>
          <p:cNvCxnSpPr>
            <a:cxnSpLocks/>
          </p:cNvCxnSpPr>
          <p:nvPr/>
        </p:nvCxnSpPr>
        <p:spPr>
          <a:xfrm>
            <a:off x="473441" y="4439497"/>
            <a:ext cx="112027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51C8BB-2763-9C43-9622-4D53896AA9E4}"/>
              </a:ext>
            </a:extLst>
          </p:cNvPr>
          <p:cNvSpPr txBox="1"/>
          <p:nvPr/>
        </p:nvSpPr>
        <p:spPr>
          <a:xfrm>
            <a:off x="3674913" y="1091756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nondiabetic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EE3937-0EAE-CF47-83A3-1A375BA47E38}"/>
              </a:ext>
            </a:extLst>
          </p:cNvPr>
          <p:cNvSpPr txBox="1"/>
          <p:nvPr/>
        </p:nvSpPr>
        <p:spPr>
          <a:xfrm>
            <a:off x="6988661" y="107472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diabetic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550182-5258-2A46-A91E-0DB3F77AEA0F}"/>
                  </a:ext>
                </a:extLst>
              </p:cNvPr>
              <p:cNvSpPr txBox="1"/>
              <p:nvPr/>
            </p:nvSpPr>
            <p:spPr>
              <a:xfrm>
                <a:off x="5272074" y="4689171"/>
                <a:ext cx="4514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550182-5258-2A46-A91E-0DB3F77AE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074" y="4689171"/>
                <a:ext cx="45146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D0197F1-4F82-294E-977C-B675EE21BC3D}"/>
                  </a:ext>
                </a:extLst>
              </p14:cNvPr>
              <p14:cNvContentPartPr/>
              <p14:nvPr/>
            </p14:nvContentPartPr>
            <p14:xfrm>
              <a:off x="7040049" y="1918228"/>
              <a:ext cx="844920" cy="84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D0197F1-4F82-294E-977C-B675EE21BC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31409" y="1909228"/>
                <a:ext cx="86256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CCF979-389B-7442-8980-5C7965F85DB9}"/>
                  </a:ext>
                </a:extLst>
              </p14:cNvPr>
              <p14:cNvContentPartPr/>
              <p14:nvPr/>
            </p14:nvContentPartPr>
            <p14:xfrm>
              <a:off x="6778689" y="2257708"/>
              <a:ext cx="1282680" cy="168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CCF979-389B-7442-8980-5C7965F85D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69689" y="2249068"/>
                <a:ext cx="1300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3C6181-1ADB-9340-A834-71EF9EAD9EBC}"/>
                  </a:ext>
                </a:extLst>
              </p14:cNvPr>
              <p14:cNvContentPartPr/>
              <p14:nvPr/>
            </p14:nvContentPartPr>
            <p14:xfrm>
              <a:off x="6432369" y="2755588"/>
              <a:ext cx="2040480" cy="209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3C6181-1ADB-9340-A834-71EF9EAD9EB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23729" y="2746588"/>
                <a:ext cx="20581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2E737A5-7DFF-5746-8676-D872682F99AE}"/>
                  </a:ext>
                </a:extLst>
              </p14:cNvPr>
              <p14:cNvContentPartPr/>
              <p14:nvPr/>
            </p14:nvContentPartPr>
            <p14:xfrm>
              <a:off x="5992809" y="3221788"/>
              <a:ext cx="2774520" cy="248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2E737A5-7DFF-5746-8676-D872682F99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83809" y="3213148"/>
                <a:ext cx="27921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9A75E94-AEF7-FC47-8AC9-D7BBEC488125}"/>
                  </a:ext>
                </a:extLst>
              </p14:cNvPr>
              <p14:cNvContentPartPr/>
              <p14:nvPr/>
            </p14:nvContentPartPr>
            <p14:xfrm>
              <a:off x="5510769" y="3687628"/>
              <a:ext cx="3631680" cy="264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9A75E94-AEF7-FC47-8AC9-D7BBEC48812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01769" y="3678628"/>
                <a:ext cx="36493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895D98-1AE6-7C40-8842-0DAC85735E01}"/>
                  </a:ext>
                </a:extLst>
              </p14:cNvPr>
              <p14:cNvContentPartPr/>
              <p14:nvPr/>
            </p14:nvContentPartPr>
            <p14:xfrm>
              <a:off x="4053129" y="1999948"/>
              <a:ext cx="995400" cy="97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895D98-1AE6-7C40-8842-0DAC85735E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44489" y="1991308"/>
                <a:ext cx="101304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12D78C-50F7-F344-B3C5-7BAAA412E953}"/>
                  </a:ext>
                </a:extLst>
              </p14:cNvPr>
              <p14:cNvContentPartPr/>
              <p14:nvPr/>
            </p14:nvContentPartPr>
            <p14:xfrm>
              <a:off x="3712569" y="2303788"/>
              <a:ext cx="1702080" cy="208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12D78C-50F7-F344-B3C5-7BAAA412E95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03929" y="2294788"/>
                <a:ext cx="17197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306BC4A-B36B-DF49-AE7A-089AEB48967B}"/>
                  </a:ext>
                </a:extLst>
              </p14:cNvPr>
              <p14:cNvContentPartPr/>
              <p14:nvPr/>
            </p14:nvContentPartPr>
            <p14:xfrm>
              <a:off x="3434649" y="2784388"/>
              <a:ext cx="2015280" cy="166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306BC4A-B36B-DF49-AE7A-089AEB48967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26009" y="2775748"/>
                <a:ext cx="20329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50551F0-F14B-9B42-B341-EC37D41CBE19}"/>
                  </a:ext>
                </a:extLst>
              </p14:cNvPr>
              <p14:cNvContentPartPr/>
              <p14:nvPr/>
            </p14:nvContentPartPr>
            <p14:xfrm>
              <a:off x="3112449" y="3353908"/>
              <a:ext cx="2349000" cy="115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50551F0-F14B-9B42-B341-EC37D41CBE1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103449" y="3344908"/>
                <a:ext cx="236664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BDB8788-2ACB-9646-A0DD-0328DC5F5E02}"/>
                  </a:ext>
                </a:extLst>
              </p14:cNvPr>
              <p14:cNvContentPartPr/>
              <p14:nvPr/>
            </p14:nvContentPartPr>
            <p14:xfrm>
              <a:off x="2606289" y="3863668"/>
              <a:ext cx="2883600" cy="117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BDB8788-2ACB-9646-A0DD-0328DC5F5E0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97649" y="3855028"/>
                <a:ext cx="2901240" cy="13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49BB676A-515D-6746-8570-7D66EDC9E0E1}"/>
              </a:ext>
            </a:extLst>
          </p:cNvPr>
          <p:cNvGrpSpPr/>
          <p:nvPr/>
        </p:nvGrpSpPr>
        <p:grpSpPr>
          <a:xfrm>
            <a:off x="4754409" y="3990388"/>
            <a:ext cx="755640" cy="370080"/>
            <a:chOff x="4754409" y="3990388"/>
            <a:chExt cx="755640" cy="37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E980B70-6A58-5747-99E2-F47FDD8557AB}"/>
                    </a:ext>
                  </a:extLst>
                </p14:cNvPr>
                <p14:cNvContentPartPr/>
                <p14:nvPr/>
              </p14:nvContentPartPr>
              <p14:xfrm>
                <a:off x="4754409" y="4260028"/>
                <a:ext cx="93960" cy="39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E980B70-6A58-5747-99E2-F47FDD8557A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45409" y="4251388"/>
                  <a:ext cx="1116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2BD07B6-13A1-A846-8A55-1F55B3387218}"/>
                    </a:ext>
                  </a:extLst>
                </p14:cNvPr>
                <p14:cNvContentPartPr/>
                <p14:nvPr/>
              </p14:nvContentPartPr>
              <p14:xfrm>
                <a:off x="4834329" y="4232308"/>
                <a:ext cx="170280" cy="88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2BD07B6-13A1-A846-8A55-1F55B338721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825689" y="4223308"/>
                  <a:ext cx="187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93BF530-45B6-C24F-A7C6-79F411C86699}"/>
                    </a:ext>
                  </a:extLst>
                </p14:cNvPr>
                <p14:cNvContentPartPr/>
                <p14:nvPr/>
              </p14:nvContentPartPr>
              <p14:xfrm>
                <a:off x="4967529" y="4221148"/>
                <a:ext cx="192240" cy="91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93BF530-45B6-C24F-A7C6-79F411C8669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958889" y="4212148"/>
                  <a:ext cx="2098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D147258-0058-3A41-9AE6-421D818D6FC2}"/>
                    </a:ext>
                  </a:extLst>
                </p14:cNvPr>
                <p14:cNvContentPartPr/>
                <p14:nvPr/>
              </p14:nvContentPartPr>
              <p14:xfrm>
                <a:off x="5123769" y="4217548"/>
                <a:ext cx="214200" cy="133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D147258-0058-3A41-9AE6-421D818D6FC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14769" y="4208908"/>
                  <a:ext cx="2318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BBBAC7D-FD83-3444-B1B1-2C1276FD8280}"/>
                    </a:ext>
                  </a:extLst>
                </p14:cNvPr>
                <p14:cNvContentPartPr/>
                <p14:nvPr/>
              </p14:nvContentPartPr>
              <p14:xfrm>
                <a:off x="5199009" y="4172908"/>
                <a:ext cx="242640" cy="187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BBBAC7D-FD83-3444-B1B1-2C1276FD828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90369" y="4164268"/>
                  <a:ext cx="2602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4FC7FEF-9058-0F47-936F-A167C1641F90}"/>
                    </a:ext>
                  </a:extLst>
                </p14:cNvPr>
                <p14:cNvContentPartPr/>
                <p14:nvPr/>
              </p14:nvContentPartPr>
              <p14:xfrm>
                <a:off x="5337969" y="4125748"/>
                <a:ext cx="125280" cy="65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4FC7FEF-9058-0F47-936F-A167C1641F9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329329" y="4116748"/>
                  <a:ext cx="1429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6ED9D80-242B-BF40-A7B0-EDB2B11E6296}"/>
                    </a:ext>
                  </a:extLst>
                </p14:cNvPr>
                <p14:cNvContentPartPr/>
                <p14:nvPr/>
              </p14:nvContentPartPr>
              <p14:xfrm>
                <a:off x="5400609" y="4067788"/>
                <a:ext cx="97200" cy="74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6ED9D80-242B-BF40-A7B0-EDB2B11E629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391609" y="4059148"/>
                  <a:ext cx="114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7F3EE15-BC77-7F4C-B1E3-BE598841BCBC}"/>
                    </a:ext>
                  </a:extLst>
                </p14:cNvPr>
                <p14:cNvContentPartPr/>
                <p14:nvPr/>
              </p14:nvContentPartPr>
              <p14:xfrm>
                <a:off x="5447409" y="3990388"/>
                <a:ext cx="62640" cy="68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7F3EE15-BC77-7F4C-B1E3-BE598841BCB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438409" y="3981748"/>
                  <a:ext cx="8028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97DB743-E42D-1C4A-9917-1ADEBE361C11}"/>
              </a:ext>
            </a:extLst>
          </p:cNvPr>
          <p:cNvGrpSpPr/>
          <p:nvPr/>
        </p:nvGrpSpPr>
        <p:grpSpPr>
          <a:xfrm>
            <a:off x="5364609" y="2760628"/>
            <a:ext cx="1996920" cy="1634040"/>
            <a:chOff x="5364609" y="2760628"/>
            <a:chExt cx="1996920" cy="163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D499849-4F09-2146-BD4F-4B08A5D8FF6B}"/>
                    </a:ext>
                  </a:extLst>
                </p14:cNvPr>
                <p14:cNvContentPartPr/>
                <p14:nvPr/>
              </p14:nvContentPartPr>
              <p14:xfrm>
                <a:off x="5519769" y="2760628"/>
                <a:ext cx="48960" cy="45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D499849-4F09-2146-BD4F-4B08A5D8FF6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511129" y="2751988"/>
                  <a:ext cx="66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B2D877E-4948-B746-82AD-266E00CC162A}"/>
                    </a:ext>
                  </a:extLst>
                </p14:cNvPr>
                <p14:cNvContentPartPr/>
                <p14:nvPr/>
              </p14:nvContentPartPr>
              <p14:xfrm>
                <a:off x="5502849" y="2819308"/>
                <a:ext cx="86400" cy="79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B2D877E-4948-B746-82AD-266E00CC162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493849" y="2810668"/>
                  <a:ext cx="104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396B6C3-85B2-9348-977D-844EDDB25A56}"/>
                    </a:ext>
                  </a:extLst>
                </p14:cNvPr>
                <p14:cNvContentPartPr/>
                <p14:nvPr/>
              </p14:nvContentPartPr>
              <p14:xfrm>
                <a:off x="5537049" y="2887708"/>
                <a:ext cx="135720" cy="154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396B6C3-85B2-9348-977D-844EDDB25A5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528409" y="2879068"/>
                  <a:ext cx="1533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3CD43EE-7D1D-7F4C-81C0-B1ADD1D5A5D5}"/>
                    </a:ext>
                  </a:extLst>
                </p14:cNvPr>
                <p14:cNvContentPartPr/>
                <p14:nvPr/>
              </p14:nvContentPartPr>
              <p14:xfrm>
                <a:off x="5364609" y="3023788"/>
                <a:ext cx="343800" cy="369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3CD43EE-7D1D-7F4C-81C0-B1ADD1D5A5D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55609" y="3015148"/>
                  <a:ext cx="3614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A21E4A0-946B-BB43-8733-E66C0EC29DFB}"/>
                    </a:ext>
                  </a:extLst>
                </p14:cNvPr>
                <p14:cNvContentPartPr/>
                <p14:nvPr/>
              </p14:nvContentPartPr>
              <p14:xfrm>
                <a:off x="5478009" y="3207028"/>
                <a:ext cx="324720" cy="279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A21E4A0-946B-BB43-8733-E66C0EC29DF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469369" y="3198028"/>
                  <a:ext cx="3423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454E3A1-8908-0E44-9079-9FF1A6C5D545}"/>
                    </a:ext>
                  </a:extLst>
                </p14:cNvPr>
                <p14:cNvContentPartPr/>
                <p14:nvPr/>
              </p14:nvContentPartPr>
              <p14:xfrm>
                <a:off x="5391969" y="3358228"/>
                <a:ext cx="520200" cy="446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454E3A1-8908-0E44-9079-9FF1A6C5D54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383329" y="3349588"/>
                  <a:ext cx="53784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7AF45F3-02C9-654E-B993-F3DF9D326B71}"/>
                    </a:ext>
                  </a:extLst>
                </p14:cNvPr>
                <p14:cNvContentPartPr/>
                <p14:nvPr/>
              </p14:nvContentPartPr>
              <p14:xfrm>
                <a:off x="5539929" y="3591868"/>
                <a:ext cx="569520" cy="415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7AF45F3-02C9-654E-B993-F3DF9D326B7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531289" y="3582868"/>
                  <a:ext cx="5871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00FD425-2F90-6C47-A7DC-F9A1EFFDB167}"/>
                    </a:ext>
                  </a:extLst>
                </p14:cNvPr>
                <p14:cNvContentPartPr/>
                <p14:nvPr/>
              </p14:nvContentPartPr>
              <p14:xfrm>
                <a:off x="5447049" y="3691228"/>
                <a:ext cx="752760" cy="58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00FD425-2F90-6C47-A7DC-F9A1EFFDB16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38049" y="3682228"/>
                  <a:ext cx="77040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E0D90B3-67CE-7141-8693-56A643C395C4}"/>
                    </a:ext>
                  </a:extLst>
                </p14:cNvPr>
                <p14:cNvContentPartPr/>
                <p14:nvPr/>
              </p14:nvContentPartPr>
              <p14:xfrm>
                <a:off x="5626329" y="3835948"/>
                <a:ext cx="706680" cy="558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E0D90B3-67CE-7141-8693-56A643C395C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17689" y="3826948"/>
                  <a:ext cx="72432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CB46129-415A-F84C-B751-1FA2F311CEA0}"/>
                    </a:ext>
                  </a:extLst>
                </p14:cNvPr>
                <p14:cNvContentPartPr/>
                <p14:nvPr/>
              </p14:nvContentPartPr>
              <p14:xfrm>
                <a:off x="6108369" y="3954388"/>
                <a:ext cx="379440" cy="321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CB46129-415A-F84C-B751-1FA2F311CEA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099729" y="3945748"/>
                  <a:ext cx="3970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DB0EF98-8D3A-1841-BA52-B3CE1CB32BE0}"/>
                    </a:ext>
                  </a:extLst>
                </p14:cNvPr>
                <p14:cNvContentPartPr/>
                <p14:nvPr/>
              </p14:nvContentPartPr>
              <p14:xfrm>
                <a:off x="6482049" y="4086508"/>
                <a:ext cx="140040" cy="153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DB0EF98-8D3A-1841-BA52-B3CE1CB32BE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473049" y="4077868"/>
                  <a:ext cx="1576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4B30081-949F-5D44-8364-8D3730AA9B48}"/>
                    </a:ext>
                  </a:extLst>
                </p14:cNvPr>
                <p14:cNvContentPartPr/>
                <p14:nvPr/>
              </p14:nvContentPartPr>
              <p14:xfrm>
                <a:off x="6708489" y="4140508"/>
                <a:ext cx="54720" cy="105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4B30081-949F-5D44-8364-8D3730AA9B4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699849" y="4131508"/>
                  <a:ext cx="72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ADCC918-E726-9640-8042-21D37BDC4E2D}"/>
                    </a:ext>
                  </a:extLst>
                </p14:cNvPr>
                <p14:cNvContentPartPr/>
                <p14:nvPr/>
              </p14:nvContentPartPr>
              <p14:xfrm>
                <a:off x="6837009" y="4194508"/>
                <a:ext cx="41040" cy="82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ADCC918-E726-9640-8042-21D37BDC4E2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828009" y="4185868"/>
                  <a:ext cx="586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6A1CAE3-7C97-704A-8965-1CD91E21C531}"/>
                    </a:ext>
                  </a:extLst>
                </p14:cNvPr>
                <p14:cNvContentPartPr/>
                <p14:nvPr/>
              </p14:nvContentPartPr>
              <p14:xfrm>
                <a:off x="7084329" y="4245628"/>
                <a:ext cx="27360" cy="37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6A1CAE3-7C97-704A-8965-1CD91E21C53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075329" y="4236988"/>
                  <a:ext cx="45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D47E9E0-092F-6E4B-9462-632AB428E227}"/>
                    </a:ext>
                  </a:extLst>
                </p14:cNvPr>
                <p14:cNvContentPartPr/>
                <p14:nvPr/>
              </p14:nvContentPartPr>
              <p14:xfrm>
                <a:off x="7342449" y="4329508"/>
                <a:ext cx="19080" cy="2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D47E9E0-092F-6E4B-9462-632AB428E22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333449" y="4320868"/>
                  <a:ext cx="36720" cy="42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Freeform 14">
            <a:extLst>
              <a:ext uri="{FF2B5EF4-FFF2-40B4-BE49-F238E27FC236}">
                <a16:creationId xmlns:a16="http://schemas.microsoft.com/office/drawing/2014/main" id="{81B0F073-B4D6-B248-8250-B0AA5ADC9AC2}"/>
              </a:ext>
            </a:extLst>
          </p:cNvPr>
          <p:cNvSpPr/>
          <p:nvPr/>
        </p:nvSpPr>
        <p:spPr>
          <a:xfrm>
            <a:off x="1514432" y="1643315"/>
            <a:ext cx="6058479" cy="2619135"/>
          </a:xfrm>
          <a:custGeom>
            <a:avLst/>
            <a:gdLst>
              <a:gd name="connsiteX0" fmla="*/ 0 w 6803136"/>
              <a:gd name="connsiteY0" fmla="*/ 2619398 h 2622854"/>
              <a:gd name="connsiteX1" fmla="*/ 649224 w 6803136"/>
              <a:gd name="connsiteY1" fmla="*/ 2527958 h 2622854"/>
              <a:gd name="connsiteX2" fmla="*/ 1197864 w 6803136"/>
              <a:gd name="connsiteY2" fmla="*/ 2262782 h 2622854"/>
              <a:gd name="connsiteX3" fmla="*/ 1728216 w 6803136"/>
              <a:gd name="connsiteY3" fmla="*/ 1769006 h 2622854"/>
              <a:gd name="connsiteX4" fmla="*/ 2148840 w 6803136"/>
              <a:gd name="connsiteY4" fmla="*/ 1229510 h 2622854"/>
              <a:gd name="connsiteX5" fmla="*/ 2542032 w 6803136"/>
              <a:gd name="connsiteY5" fmla="*/ 671726 h 2622854"/>
              <a:gd name="connsiteX6" fmla="*/ 2770632 w 6803136"/>
              <a:gd name="connsiteY6" fmla="*/ 388262 h 2622854"/>
              <a:gd name="connsiteX7" fmla="*/ 3127248 w 6803136"/>
              <a:gd name="connsiteY7" fmla="*/ 68222 h 2622854"/>
              <a:gd name="connsiteX8" fmla="*/ 3429000 w 6803136"/>
              <a:gd name="connsiteY8" fmla="*/ 4214 h 2622854"/>
              <a:gd name="connsiteX9" fmla="*/ 3776472 w 6803136"/>
              <a:gd name="connsiteY9" fmla="*/ 141374 h 2622854"/>
              <a:gd name="connsiteX10" fmla="*/ 4105656 w 6803136"/>
              <a:gd name="connsiteY10" fmla="*/ 461414 h 2622854"/>
              <a:gd name="connsiteX11" fmla="*/ 4526280 w 6803136"/>
              <a:gd name="connsiteY11" fmla="*/ 1037486 h 2622854"/>
              <a:gd name="connsiteX12" fmla="*/ 4919472 w 6803136"/>
              <a:gd name="connsiteY12" fmla="*/ 1558694 h 2622854"/>
              <a:gd name="connsiteX13" fmla="*/ 5495544 w 6803136"/>
              <a:gd name="connsiteY13" fmla="*/ 2171342 h 2622854"/>
              <a:gd name="connsiteX14" fmla="*/ 5980176 w 6803136"/>
              <a:gd name="connsiteY14" fmla="*/ 2454806 h 2622854"/>
              <a:gd name="connsiteX15" fmla="*/ 6519672 w 6803136"/>
              <a:gd name="connsiteY15" fmla="*/ 2601110 h 2622854"/>
              <a:gd name="connsiteX16" fmla="*/ 6803136 w 6803136"/>
              <a:gd name="connsiteY16" fmla="*/ 2619398 h 2622854"/>
              <a:gd name="connsiteX0" fmla="*/ 0 w 6803136"/>
              <a:gd name="connsiteY0" fmla="*/ 2617615 h 2621071"/>
              <a:gd name="connsiteX1" fmla="*/ 649224 w 6803136"/>
              <a:gd name="connsiteY1" fmla="*/ 2526175 h 2621071"/>
              <a:gd name="connsiteX2" fmla="*/ 1197864 w 6803136"/>
              <a:gd name="connsiteY2" fmla="*/ 2260999 h 2621071"/>
              <a:gd name="connsiteX3" fmla="*/ 1728216 w 6803136"/>
              <a:gd name="connsiteY3" fmla="*/ 1767223 h 2621071"/>
              <a:gd name="connsiteX4" fmla="*/ 2148840 w 6803136"/>
              <a:gd name="connsiteY4" fmla="*/ 1227727 h 2621071"/>
              <a:gd name="connsiteX5" fmla="*/ 2542032 w 6803136"/>
              <a:gd name="connsiteY5" fmla="*/ 669943 h 2621071"/>
              <a:gd name="connsiteX6" fmla="*/ 2770632 w 6803136"/>
              <a:gd name="connsiteY6" fmla="*/ 386479 h 2621071"/>
              <a:gd name="connsiteX7" fmla="*/ 3138749 w 6803136"/>
              <a:gd name="connsiteY7" fmla="*/ 77941 h 2621071"/>
              <a:gd name="connsiteX8" fmla="*/ 3429000 w 6803136"/>
              <a:gd name="connsiteY8" fmla="*/ 2431 h 2621071"/>
              <a:gd name="connsiteX9" fmla="*/ 3776472 w 6803136"/>
              <a:gd name="connsiteY9" fmla="*/ 139591 h 2621071"/>
              <a:gd name="connsiteX10" fmla="*/ 4105656 w 6803136"/>
              <a:gd name="connsiteY10" fmla="*/ 459631 h 2621071"/>
              <a:gd name="connsiteX11" fmla="*/ 4526280 w 6803136"/>
              <a:gd name="connsiteY11" fmla="*/ 1035703 h 2621071"/>
              <a:gd name="connsiteX12" fmla="*/ 4919472 w 6803136"/>
              <a:gd name="connsiteY12" fmla="*/ 1556911 h 2621071"/>
              <a:gd name="connsiteX13" fmla="*/ 5495544 w 6803136"/>
              <a:gd name="connsiteY13" fmla="*/ 2169559 h 2621071"/>
              <a:gd name="connsiteX14" fmla="*/ 5980176 w 6803136"/>
              <a:gd name="connsiteY14" fmla="*/ 2453023 h 2621071"/>
              <a:gd name="connsiteX15" fmla="*/ 6519672 w 6803136"/>
              <a:gd name="connsiteY15" fmla="*/ 2599327 h 2621071"/>
              <a:gd name="connsiteX16" fmla="*/ 6803136 w 6803136"/>
              <a:gd name="connsiteY16" fmla="*/ 2617615 h 2621071"/>
              <a:gd name="connsiteX0" fmla="*/ 0 w 6803136"/>
              <a:gd name="connsiteY0" fmla="*/ 2615679 h 2619135"/>
              <a:gd name="connsiteX1" fmla="*/ 649224 w 6803136"/>
              <a:gd name="connsiteY1" fmla="*/ 2524239 h 2619135"/>
              <a:gd name="connsiteX2" fmla="*/ 1197864 w 6803136"/>
              <a:gd name="connsiteY2" fmla="*/ 2259063 h 2619135"/>
              <a:gd name="connsiteX3" fmla="*/ 1728216 w 6803136"/>
              <a:gd name="connsiteY3" fmla="*/ 1765287 h 2619135"/>
              <a:gd name="connsiteX4" fmla="*/ 2148840 w 6803136"/>
              <a:gd name="connsiteY4" fmla="*/ 1225791 h 2619135"/>
              <a:gd name="connsiteX5" fmla="*/ 2542032 w 6803136"/>
              <a:gd name="connsiteY5" fmla="*/ 668007 h 2619135"/>
              <a:gd name="connsiteX6" fmla="*/ 2770632 w 6803136"/>
              <a:gd name="connsiteY6" fmla="*/ 384543 h 2619135"/>
              <a:gd name="connsiteX7" fmla="*/ 3138749 w 6803136"/>
              <a:gd name="connsiteY7" fmla="*/ 76005 h 2619135"/>
              <a:gd name="connsiteX8" fmla="*/ 3429000 w 6803136"/>
              <a:gd name="connsiteY8" fmla="*/ 495 h 2619135"/>
              <a:gd name="connsiteX9" fmla="*/ 3776472 w 6803136"/>
              <a:gd name="connsiteY9" fmla="*/ 137655 h 2619135"/>
              <a:gd name="connsiteX10" fmla="*/ 4105656 w 6803136"/>
              <a:gd name="connsiteY10" fmla="*/ 457695 h 2619135"/>
              <a:gd name="connsiteX11" fmla="*/ 4526280 w 6803136"/>
              <a:gd name="connsiteY11" fmla="*/ 1033767 h 2619135"/>
              <a:gd name="connsiteX12" fmla="*/ 4919472 w 6803136"/>
              <a:gd name="connsiteY12" fmla="*/ 1554975 h 2619135"/>
              <a:gd name="connsiteX13" fmla="*/ 5495544 w 6803136"/>
              <a:gd name="connsiteY13" fmla="*/ 2167623 h 2619135"/>
              <a:gd name="connsiteX14" fmla="*/ 5980176 w 6803136"/>
              <a:gd name="connsiteY14" fmla="*/ 2451087 h 2619135"/>
              <a:gd name="connsiteX15" fmla="*/ 6519672 w 6803136"/>
              <a:gd name="connsiteY15" fmla="*/ 2597391 h 2619135"/>
              <a:gd name="connsiteX16" fmla="*/ 6803136 w 6803136"/>
              <a:gd name="connsiteY16" fmla="*/ 2615679 h 2619135"/>
              <a:gd name="connsiteX0" fmla="*/ 0 w 6803136"/>
              <a:gd name="connsiteY0" fmla="*/ 2615679 h 2619135"/>
              <a:gd name="connsiteX1" fmla="*/ 649224 w 6803136"/>
              <a:gd name="connsiteY1" fmla="*/ 2524239 h 2619135"/>
              <a:gd name="connsiteX2" fmla="*/ 1197864 w 6803136"/>
              <a:gd name="connsiteY2" fmla="*/ 2259063 h 2619135"/>
              <a:gd name="connsiteX3" fmla="*/ 1728216 w 6803136"/>
              <a:gd name="connsiteY3" fmla="*/ 1765287 h 2619135"/>
              <a:gd name="connsiteX4" fmla="*/ 2148840 w 6803136"/>
              <a:gd name="connsiteY4" fmla="*/ 1225791 h 2619135"/>
              <a:gd name="connsiteX5" fmla="*/ 2542032 w 6803136"/>
              <a:gd name="connsiteY5" fmla="*/ 668007 h 2619135"/>
              <a:gd name="connsiteX6" fmla="*/ 2867998 w 6803136"/>
              <a:gd name="connsiteY6" fmla="*/ 291410 h 2619135"/>
              <a:gd name="connsiteX7" fmla="*/ 3138749 w 6803136"/>
              <a:gd name="connsiteY7" fmla="*/ 76005 h 2619135"/>
              <a:gd name="connsiteX8" fmla="*/ 3429000 w 6803136"/>
              <a:gd name="connsiteY8" fmla="*/ 495 h 2619135"/>
              <a:gd name="connsiteX9" fmla="*/ 3776472 w 6803136"/>
              <a:gd name="connsiteY9" fmla="*/ 137655 h 2619135"/>
              <a:gd name="connsiteX10" fmla="*/ 4105656 w 6803136"/>
              <a:gd name="connsiteY10" fmla="*/ 457695 h 2619135"/>
              <a:gd name="connsiteX11" fmla="*/ 4526280 w 6803136"/>
              <a:gd name="connsiteY11" fmla="*/ 1033767 h 2619135"/>
              <a:gd name="connsiteX12" fmla="*/ 4919472 w 6803136"/>
              <a:gd name="connsiteY12" fmla="*/ 1554975 h 2619135"/>
              <a:gd name="connsiteX13" fmla="*/ 5495544 w 6803136"/>
              <a:gd name="connsiteY13" fmla="*/ 2167623 h 2619135"/>
              <a:gd name="connsiteX14" fmla="*/ 5980176 w 6803136"/>
              <a:gd name="connsiteY14" fmla="*/ 2451087 h 2619135"/>
              <a:gd name="connsiteX15" fmla="*/ 6519672 w 6803136"/>
              <a:gd name="connsiteY15" fmla="*/ 2597391 h 2619135"/>
              <a:gd name="connsiteX16" fmla="*/ 6803136 w 6803136"/>
              <a:gd name="connsiteY16" fmla="*/ 2615679 h 26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03136" h="2619135">
                <a:moveTo>
                  <a:pt x="0" y="2615679"/>
                </a:moveTo>
                <a:cubicBezTo>
                  <a:pt x="224790" y="2599677"/>
                  <a:pt x="449580" y="2583675"/>
                  <a:pt x="649224" y="2524239"/>
                </a:cubicBezTo>
                <a:cubicBezTo>
                  <a:pt x="848868" y="2464803"/>
                  <a:pt x="1018032" y="2385555"/>
                  <a:pt x="1197864" y="2259063"/>
                </a:cubicBezTo>
                <a:cubicBezTo>
                  <a:pt x="1377696" y="2132571"/>
                  <a:pt x="1569720" y="1937499"/>
                  <a:pt x="1728216" y="1765287"/>
                </a:cubicBezTo>
                <a:cubicBezTo>
                  <a:pt x="1886712" y="1593075"/>
                  <a:pt x="2013204" y="1408671"/>
                  <a:pt x="2148840" y="1225791"/>
                </a:cubicBezTo>
                <a:cubicBezTo>
                  <a:pt x="2284476" y="1042911"/>
                  <a:pt x="2422172" y="823737"/>
                  <a:pt x="2542032" y="668007"/>
                </a:cubicBezTo>
                <a:cubicBezTo>
                  <a:pt x="2661892" y="512277"/>
                  <a:pt x="2768545" y="390077"/>
                  <a:pt x="2867998" y="291410"/>
                </a:cubicBezTo>
                <a:cubicBezTo>
                  <a:pt x="2967451" y="192743"/>
                  <a:pt x="3045249" y="124491"/>
                  <a:pt x="3138749" y="76005"/>
                </a:cubicBezTo>
                <a:cubicBezTo>
                  <a:pt x="3232249" y="27519"/>
                  <a:pt x="3293958" y="7473"/>
                  <a:pt x="3429000" y="495"/>
                </a:cubicBezTo>
                <a:cubicBezTo>
                  <a:pt x="3564042" y="-6483"/>
                  <a:pt x="3663696" y="61455"/>
                  <a:pt x="3776472" y="137655"/>
                </a:cubicBezTo>
                <a:cubicBezTo>
                  <a:pt x="3889248" y="213855"/>
                  <a:pt x="3980688" y="308343"/>
                  <a:pt x="4105656" y="457695"/>
                </a:cubicBezTo>
                <a:cubicBezTo>
                  <a:pt x="4230624" y="607047"/>
                  <a:pt x="4390644" y="850887"/>
                  <a:pt x="4526280" y="1033767"/>
                </a:cubicBezTo>
                <a:cubicBezTo>
                  <a:pt x="4661916" y="1216647"/>
                  <a:pt x="4757928" y="1365999"/>
                  <a:pt x="4919472" y="1554975"/>
                </a:cubicBezTo>
                <a:cubicBezTo>
                  <a:pt x="5081016" y="1743951"/>
                  <a:pt x="5318760" y="2018271"/>
                  <a:pt x="5495544" y="2167623"/>
                </a:cubicBezTo>
                <a:cubicBezTo>
                  <a:pt x="5672328" y="2316975"/>
                  <a:pt x="5809488" y="2379459"/>
                  <a:pt x="5980176" y="2451087"/>
                </a:cubicBezTo>
                <a:cubicBezTo>
                  <a:pt x="6150864" y="2522715"/>
                  <a:pt x="6382512" y="2569959"/>
                  <a:pt x="6519672" y="2597391"/>
                </a:cubicBezTo>
                <a:cubicBezTo>
                  <a:pt x="6656832" y="2624823"/>
                  <a:pt x="6729984" y="2620251"/>
                  <a:pt x="6803136" y="2615679"/>
                </a:cubicBezTo>
              </a:path>
            </a:pathLst>
          </a:cu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987C3D0-2299-1349-8A31-9A20F5C69D62}"/>
              </a:ext>
            </a:extLst>
          </p:cNvPr>
          <p:cNvSpPr/>
          <p:nvPr/>
        </p:nvSpPr>
        <p:spPr>
          <a:xfrm>
            <a:off x="4443551" y="1643315"/>
            <a:ext cx="6058479" cy="2619135"/>
          </a:xfrm>
          <a:custGeom>
            <a:avLst/>
            <a:gdLst>
              <a:gd name="connsiteX0" fmla="*/ 0 w 6803136"/>
              <a:gd name="connsiteY0" fmla="*/ 2619398 h 2622854"/>
              <a:gd name="connsiteX1" fmla="*/ 649224 w 6803136"/>
              <a:gd name="connsiteY1" fmla="*/ 2527958 h 2622854"/>
              <a:gd name="connsiteX2" fmla="*/ 1197864 w 6803136"/>
              <a:gd name="connsiteY2" fmla="*/ 2262782 h 2622854"/>
              <a:gd name="connsiteX3" fmla="*/ 1728216 w 6803136"/>
              <a:gd name="connsiteY3" fmla="*/ 1769006 h 2622854"/>
              <a:gd name="connsiteX4" fmla="*/ 2148840 w 6803136"/>
              <a:gd name="connsiteY4" fmla="*/ 1229510 h 2622854"/>
              <a:gd name="connsiteX5" fmla="*/ 2542032 w 6803136"/>
              <a:gd name="connsiteY5" fmla="*/ 671726 h 2622854"/>
              <a:gd name="connsiteX6" fmla="*/ 2770632 w 6803136"/>
              <a:gd name="connsiteY6" fmla="*/ 388262 h 2622854"/>
              <a:gd name="connsiteX7" fmla="*/ 3127248 w 6803136"/>
              <a:gd name="connsiteY7" fmla="*/ 68222 h 2622854"/>
              <a:gd name="connsiteX8" fmla="*/ 3429000 w 6803136"/>
              <a:gd name="connsiteY8" fmla="*/ 4214 h 2622854"/>
              <a:gd name="connsiteX9" fmla="*/ 3776472 w 6803136"/>
              <a:gd name="connsiteY9" fmla="*/ 141374 h 2622854"/>
              <a:gd name="connsiteX10" fmla="*/ 4105656 w 6803136"/>
              <a:gd name="connsiteY10" fmla="*/ 461414 h 2622854"/>
              <a:gd name="connsiteX11" fmla="*/ 4526280 w 6803136"/>
              <a:gd name="connsiteY11" fmla="*/ 1037486 h 2622854"/>
              <a:gd name="connsiteX12" fmla="*/ 4919472 w 6803136"/>
              <a:gd name="connsiteY12" fmla="*/ 1558694 h 2622854"/>
              <a:gd name="connsiteX13" fmla="*/ 5495544 w 6803136"/>
              <a:gd name="connsiteY13" fmla="*/ 2171342 h 2622854"/>
              <a:gd name="connsiteX14" fmla="*/ 5980176 w 6803136"/>
              <a:gd name="connsiteY14" fmla="*/ 2454806 h 2622854"/>
              <a:gd name="connsiteX15" fmla="*/ 6519672 w 6803136"/>
              <a:gd name="connsiteY15" fmla="*/ 2601110 h 2622854"/>
              <a:gd name="connsiteX16" fmla="*/ 6803136 w 6803136"/>
              <a:gd name="connsiteY16" fmla="*/ 2619398 h 2622854"/>
              <a:gd name="connsiteX0" fmla="*/ 0 w 6803136"/>
              <a:gd name="connsiteY0" fmla="*/ 2617615 h 2621071"/>
              <a:gd name="connsiteX1" fmla="*/ 649224 w 6803136"/>
              <a:gd name="connsiteY1" fmla="*/ 2526175 h 2621071"/>
              <a:gd name="connsiteX2" fmla="*/ 1197864 w 6803136"/>
              <a:gd name="connsiteY2" fmla="*/ 2260999 h 2621071"/>
              <a:gd name="connsiteX3" fmla="*/ 1728216 w 6803136"/>
              <a:gd name="connsiteY3" fmla="*/ 1767223 h 2621071"/>
              <a:gd name="connsiteX4" fmla="*/ 2148840 w 6803136"/>
              <a:gd name="connsiteY4" fmla="*/ 1227727 h 2621071"/>
              <a:gd name="connsiteX5" fmla="*/ 2542032 w 6803136"/>
              <a:gd name="connsiteY5" fmla="*/ 669943 h 2621071"/>
              <a:gd name="connsiteX6" fmla="*/ 2770632 w 6803136"/>
              <a:gd name="connsiteY6" fmla="*/ 386479 h 2621071"/>
              <a:gd name="connsiteX7" fmla="*/ 3138749 w 6803136"/>
              <a:gd name="connsiteY7" fmla="*/ 77941 h 2621071"/>
              <a:gd name="connsiteX8" fmla="*/ 3429000 w 6803136"/>
              <a:gd name="connsiteY8" fmla="*/ 2431 h 2621071"/>
              <a:gd name="connsiteX9" fmla="*/ 3776472 w 6803136"/>
              <a:gd name="connsiteY9" fmla="*/ 139591 h 2621071"/>
              <a:gd name="connsiteX10" fmla="*/ 4105656 w 6803136"/>
              <a:gd name="connsiteY10" fmla="*/ 459631 h 2621071"/>
              <a:gd name="connsiteX11" fmla="*/ 4526280 w 6803136"/>
              <a:gd name="connsiteY11" fmla="*/ 1035703 h 2621071"/>
              <a:gd name="connsiteX12" fmla="*/ 4919472 w 6803136"/>
              <a:gd name="connsiteY12" fmla="*/ 1556911 h 2621071"/>
              <a:gd name="connsiteX13" fmla="*/ 5495544 w 6803136"/>
              <a:gd name="connsiteY13" fmla="*/ 2169559 h 2621071"/>
              <a:gd name="connsiteX14" fmla="*/ 5980176 w 6803136"/>
              <a:gd name="connsiteY14" fmla="*/ 2453023 h 2621071"/>
              <a:gd name="connsiteX15" fmla="*/ 6519672 w 6803136"/>
              <a:gd name="connsiteY15" fmla="*/ 2599327 h 2621071"/>
              <a:gd name="connsiteX16" fmla="*/ 6803136 w 6803136"/>
              <a:gd name="connsiteY16" fmla="*/ 2617615 h 2621071"/>
              <a:gd name="connsiteX0" fmla="*/ 0 w 6803136"/>
              <a:gd name="connsiteY0" fmla="*/ 2615679 h 2619135"/>
              <a:gd name="connsiteX1" fmla="*/ 649224 w 6803136"/>
              <a:gd name="connsiteY1" fmla="*/ 2524239 h 2619135"/>
              <a:gd name="connsiteX2" fmla="*/ 1197864 w 6803136"/>
              <a:gd name="connsiteY2" fmla="*/ 2259063 h 2619135"/>
              <a:gd name="connsiteX3" fmla="*/ 1728216 w 6803136"/>
              <a:gd name="connsiteY3" fmla="*/ 1765287 h 2619135"/>
              <a:gd name="connsiteX4" fmla="*/ 2148840 w 6803136"/>
              <a:gd name="connsiteY4" fmla="*/ 1225791 h 2619135"/>
              <a:gd name="connsiteX5" fmla="*/ 2542032 w 6803136"/>
              <a:gd name="connsiteY5" fmla="*/ 668007 h 2619135"/>
              <a:gd name="connsiteX6" fmla="*/ 2770632 w 6803136"/>
              <a:gd name="connsiteY6" fmla="*/ 384543 h 2619135"/>
              <a:gd name="connsiteX7" fmla="*/ 3138749 w 6803136"/>
              <a:gd name="connsiteY7" fmla="*/ 76005 h 2619135"/>
              <a:gd name="connsiteX8" fmla="*/ 3429000 w 6803136"/>
              <a:gd name="connsiteY8" fmla="*/ 495 h 2619135"/>
              <a:gd name="connsiteX9" fmla="*/ 3776472 w 6803136"/>
              <a:gd name="connsiteY9" fmla="*/ 137655 h 2619135"/>
              <a:gd name="connsiteX10" fmla="*/ 4105656 w 6803136"/>
              <a:gd name="connsiteY10" fmla="*/ 457695 h 2619135"/>
              <a:gd name="connsiteX11" fmla="*/ 4526280 w 6803136"/>
              <a:gd name="connsiteY11" fmla="*/ 1033767 h 2619135"/>
              <a:gd name="connsiteX12" fmla="*/ 4919472 w 6803136"/>
              <a:gd name="connsiteY12" fmla="*/ 1554975 h 2619135"/>
              <a:gd name="connsiteX13" fmla="*/ 5495544 w 6803136"/>
              <a:gd name="connsiteY13" fmla="*/ 2167623 h 2619135"/>
              <a:gd name="connsiteX14" fmla="*/ 5980176 w 6803136"/>
              <a:gd name="connsiteY14" fmla="*/ 2451087 h 2619135"/>
              <a:gd name="connsiteX15" fmla="*/ 6519672 w 6803136"/>
              <a:gd name="connsiteY15" fmla="*/ 2597391 h 2619135"/>
              <a:gd name="connsiteX16" fmla="*/ 6803136 w 6803136"/>
              <a:gd name="connsiteY16" fmla="*/ 2615679 h 2619135"/>
              <a:gd name="connsiteX0" fmla="*/ 0 w 6803136"/>
              <a:gd name="connsiteY0" fmla="*/ 2615679 h 2619135"/>
              <a:gd name="connsiteX1" fmla="*/ 649224 w 6803136"/>
              <a:gd name="connsiteY1" fmla="*/ 2524239 h 2619135"/>
              <a:gd name="connsiteX2" fmla="*/ 1197864 w 6803136"/>
              <a:gd name="connsiteY2" fmla="*/ 2259063 h 2619135"/>
              <a:gd name="connsiteX3" fmla="*/ 1728216 w 6803136"/>
              <a:gd name="connsiteY3" fmla="*/ 1765287 h 2619135"/>
              <a:gd name="connsiteX4" fmla="*/ 2148840 w 6803136"/>
              <a:gd name="connsiteY4" fmla="*/ 1225791 h 2619135"/>
              <a:gd name="connsiteX5" fmla="*/ 2542032 w 6803136"/>
              <a:gd name="connsiteY5" fmla="*/ 668007 h 2619135"/>
              <a:gd name="connsiteX6" fmla="*/ 2867998 w 6803136"/>
              <a:gd name="connsiteY6" fmla="*/ 291410 h 2619135"/>
              <a:gd name="connsiteX7" fmla="*/ 3138749 w 6803136"/>
              <a:gd name="connsiteY7" fmla="*/ 76005 h 2619135"/>
              <a:gd name="connsiteX8" fmla="*/ 3429000 w 6803136"/>
              <a:gd name="connsiteY8" fmla="*/ 495 h 2619135"/>
              <a:gd name="connsiteX9" fmla="*/ 3776472 w 6803136"/>
              <a:gd name="connsiteY9" fmla="*/ 137655 h 2619135"/>
              <a:gd name="connsiteX10" fmla="*/ 4105656 w 6803136"/>
              <a:gd name="connsiteY10" fmla="*/ 457695 h 2619135"/>
              <a:gd name="connsiteX11" fmla="*/ 4526280 w 6803136"/>
              <a:gd name="connsiteY11" fmla="*/ 1033767 h 2619135"/>
              <a:gd name="connsiteX12" fmla="*/ 4919472 w 6803136"/>
              <a:gd name="connsiteY12" fmla="*/ 1554975 h 2619135"/>
              <a:gd name="connsiteX13" fmla="*/ 5495544 w 6803136"/>
              <a:gd name="connsiteY13" fmla="*/ 2167623 h 2619135"/>
              <a:gd name="connsiteX14" fmla="*/ 5980176 w 6803136"/>
              <a:gd name="connsiteY14" fmla="*/ 2451087 h 2619135"/>
              <a:gd name="connsiteX15" fmla="*/ 6519672 w 6803136"/>
              <a:gd name="connsiteY15" fmla="*/ 2597391 h 2619135"/>
              <a:gd name="connsiteX16" fmla="*/ 6803136 w 6803136"/>
              <a:gd name="connsiteY16" fmla="*/ 2615679 h 26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03136" h="2619135">
                <a:moveTo>
                  <a:pt x="0" y="2615679"/>
                </a:moveTo>
                <a:cubicBezTo>
                  <a:pt x="224790" y="2599677"/>
                  <a:pt x="449580" y="2583675"/>
                  <a:pt x="649224" y="2524239"/>
                </a:cubicBezTo>
                <a:cubicBezTo>
                  <a:pt x="848868" y="2464803"/>
                  <a:pt x="1018032" y="2385555"/>
                  <a:pt x="1197864" y="2259063"/>
                </a:cubicBezTo>
                <a:cubicBezTo>
                  <a:pt x="1377696" y="2132571"/>
                  <a:pt x="1569720" y="1937499"/>
                  <a:pt x="1728216" y="1765287"/>
                </a:cubicBezTo>
                <a:cubicBezTo>
                  <a:pt x="1886712" y="1593075"/>
                  <a:pt x="2013204" y="1408671"/>
                  <a:pt x="2148840" y="1225791"/>
                </a:cubicBezTo>
                <a:cubicBezTo>
                  <a:pt x="2284476" y="1042911"/>
                  <a:pt x="2422172" y="823737"/>
                  <a:pt x="2542032" y="668007"/>
                </a:cubicBezTo>
                <a:cubicBezTo>
                  <a:pt x="2661892" y="512277"/>
                  <a:pt x="2768545" y="390077"/>
                  <a:pt x="2867998" y="291410"/>
                </a:cubicBezTo>
                <a:cubicBezTo>
                  <a:pt x="2967451" y="192743"/>
                  <a:pt x="3045249" y="124491"/>
                  <a:pt x="3138749" y="76005"/>
                </a:cubicBezTo>
                <a:cubicBezTo>
                  <a:pt x="3232249" y="27519"/>
                  <a:pt x="3293958" y="7473"/>
                  <a:pt x="3429000" y="495"/>
                </a:cubicBezTo>
                <a:cubicBezTo>
                  <a:pt x="3564042" y="-6483"/>
                  <a:pt x="3663696" y="61455"/>
                  <a:pt x="3776472" y="137655"/>
                </a:cubicBezTo>
                <a:cubicBezTo>
                  <a:pt x="3889248" y="213855"/>
                  <a:pt x="3980688" y="308343"/>
                  <a:pt x="4105656" y="457695"/>
                </a:cubicBezTo>
                <a:cubicBezTo>
                  <a:pt x="4230624" y="607047"/>
                  <a:pt x="4390644" y="850887"/>
                  <a:pt x="4526280" y="1033767"/>
                </a:cubicBezTo>
                <a:cubicBezTo>
                  <a:pt x="4661916" y="1216647"/>
                  <a:pt x="4757928" y="1365999"/>
                  <a:pt x="4919472" y="1554975"/>
                </a:cubicBezTo>
                <a:cubicBezTo>
                  <a:pt x="5081016" y="1743951"/>
                  <a:pt x="5318760" y="2018271"/>
                  <a:pt x="5495544" y="2167623"/>
                </a:cubicBezTo>
                <a:cubicBezTo>
                  <a:pt x="5672328" y="2316975"/>
                  <a:pt x="5809488" y="2379459"/>
                  <a:pt x="5980176" y="2451087"/>
                </a:cubicBezTo>
                <a:cubicBezTo>
                  <a:pt x="6150864" y="2522715"/>
                  <a:pt x="6382512" y="2569959"/>
                  <a:pt x="6519672" y="2597391"/>
                </a:cubicBezTo>
                <a:cubicBezTo>
                  <a:pt x="6656832" y="2624823"/>
                  <a:pt x="6729984" y="2620251"/>
                  <a:pt x="6803136" y="2615679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3E3C13-A0B1-0042-8E32-00111F492152}"/>
              </a:ext>
            </a:extLst>
          </p:cNvPr>
          <p:cNvSpPr txBox="1"/>
          <p:nvPr/>
        </p:nvSpPr>
        <p:spPr>
          <a:xfrm>
            <a:off x="10055346" y="4845353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Sensitivity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7854A8-B353-054E-BB0D-06EED4A599E1}"/>
              </a:ext>
            </a:extLst>
          </p:cNvPr>
          <p:cNvSpPr txBox="1"/>
          <p:nvPr/>
        </p:nvSpPr>
        <p:spPr>
          <a:xfrm>
            <a:off x="1252995" y="473543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Specificity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6E0564-8A86-0A48-AB4C-CC2B5A1364AF}"/>
              </a:ext>
            </a:extLst>
          </p:cNvPr>
          <p:cNvCxnSpPr>
            <a:cxnSpLocks/>
          </p:cNvCxnSpPr>
          <p:nvPr/>
        </p:nvCxnSpPr>
        <p:spPr>
          <a:xfrm>
            <a:off x="5473893" y="1387636"/>
            <a:ext cx="0" cy="325281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FDD8E89F-F18F-B14B-9304-FE23ABEF0269}"/>
              </a:ext>
            </a:extLst>
          </p:cNvPr>
          <p:cNvCxnSpPr>
            <a:cxnSpLocks/>
          </p:cNvCxnSpPr>
          <p:nvPr/>
        </p:nvCxnSpPr>
        <p:spPr>
          <a:xfrm rot="10800000">
            <a:off x="8332879" y="3848587"/>
            <a:ext cx="1406090" cy="1161195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>
                <a:alpha val="7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031119E0-D212-FD44-9683-0549481F418C}"/>
              </a:ext>
            </a:extLst>
          </p:cNvPr>
          <p:cNvCxnSpPr>
            <a:cxnSpLocks/>
          </p:cNvCxnSpPr>
          <p:nvPr/>
        </p:nvCxnSpPr>
        <p:spPr>
          <a:xfrm flipV="1">
            <a:off x="2612576" y="3680022"/>
            <a:ext cx="1507209" cy="1239981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alpha val="7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9A013383-8513-6044-A144-DBBFF8F6C02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71432" y="4445653"/>
            <a:ext cx="1232352" cy="972711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alpha val="7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D5E1AB6-DE1F-314A-BE59-A499B8EB0C61}"/>
              </a:ext>
            </a:extLst>
          </p:cNvPr>
          <p:cNvSpPr txBox="1"/>
          <p:nvPr/>
        </p:nvSpPr>
        <p:spPr>
          <a:xfrm>
            <a:off x="3336920" y="5633694"/>
            <a:ext cx="193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 negative rate</a:t>
            </a:r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8CAD9140-D64D-274F-B151-AC66D291433E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58413" y="4389848"/>
            <a:ext cx="1232352" cy="972711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5">
                <a:alpha val="7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1D20F4-6CF2-494B-BE48-20F6BEEBC3E2}"/>
              </a:ext>
            </a:extLst>
          </p:cNvPr>
          <p:cNvSpPr txBox="1"/>
          <p:nvPr/>
        </p:nvSpPr>
        <p:spPr>
          <a:xfrm>
            <a:off x="6341261" y="5677391"/>
            <a:ext cx="186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 positive rate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F726643-1B5C-E646-9763-6C6485BE4326}"/>
              </a:ext>
            </a:extLst>
          </p:cNvPr>
          <p:cNvSpPr txBox="1"/>
          <p:nvPr/>
        </p:nvSpPr>
        <p:spPr>
          <a:xfrm>
            <a:off x="4889374" y="174180"/>
            <a:ext cx="1169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Reality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52EC14-DDEB-4047-8C36-70300F3CFE52}"/>
              </a:ext>
            </a:extLst>
          </p:cNvPr>
          <p:cNvSpPr txBox="1"/>
          <p:nvPr/>
        </p:nvSpPr>
        <p:spPr>
          <a:xfrm>
            <a:off x="9579155" y="4456491"/>
            <a:ext cx="22359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Fasting glucose level (mmol/L)</a:t>
            </a:r>
          </a:p>
        </p:txBody>
      </p:sp>
    </p:spTree>
    <p:extLst>
      <p:ext uri="{BB962C8B-B14F-4D97-AF65-F5344CB8AC3E}">
        <p14:creationId xmlns:p14="http://schemas.microsoft.com/office/powerpoint/2010/main" val="237595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30B897-AFD5-7045-942F-B4978D33E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709"/>
            <a:ext cx="12192000" cy="626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9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9286EB-2916-1E48-9B9D-03F914301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709"/>
            <a:ext cx="12192000" cy="626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95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35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NOE Umberto</cp:lastModifiedBy>
  <cp:revision>12</cp:revision>
  <dcterms:created xsi:type="dcterms:W3CDTF">2020-11-21T12:43:33Z</dcterms:created>
  <dcterms:modified xsi:type="dcterms:W3CDTF">2020-11-23T14:31:51Z</dcterms:modified>
</cp:coreProperties>
</file>