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98" d="100"/>
          <a:sy n="98" d="100"/>
        </p:scale>
        <p:origin x="165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A407-0505-0E43-9B41-77939047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349EB-45F8-FA4C-BE68-AD9E97F19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9C22-5EEB-B648-9E4F-F4E13B00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6E7C-5A04-E944-8329-B9186607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8BC5-C241-174A-98A4-7CCADDAE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8957-A495-B844-95EF-693347E2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268DF-4144-9846-9434-B4C077E77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6FE0-E546-8D4D-93F8-F4B07F7B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9782-1619-BE4E-97F3-2D54D51B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45CF-F8F6-274E-A869-B4E45651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E37A9-0EC8-8F41-A006-CE82522CF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41BB5-609F-544B-8BC1-9C58717B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6D93-1829-C24C-BB98-3F952C58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6AED-E345-3F4B-AA59-2546F4C6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7C9C-A004-0C43-AAEC-C42B0DBA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590-8134-BC4B-B0A3-D93E5181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0F10-1616-A642-9F4B-44DA6D06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FC5F-B0BD-F44B-A20C-1336AD9E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9092-9DD6-3C40-B7CC-5B2BC2A5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B03E-4745-104C-9C4B-6DF4D749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C91D-5B99-784F-8A68-12A4FA11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0333A-8761-7349-85C7-A5FD2BAB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E568-3974-0D4A-AFA7-A742ACC7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2921F-5DE8-EB46-8776-CA57AA4F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F060-FBE0-6A45-9E57-54E246E3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8E47-8D74-E64B-9B81-89375918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F645-DA52-5A4A-8AA1-100D63967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CB23-B80C-4742-94A5-45B0C4ED3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E93D-8259-E543-8D14-87C99A5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5F3C-51F4-E743-8AAB-845DA196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51843-2194-6249-8D11-F087E40B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5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6253-A1B6-5749-BA0E-8CD5F80B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70597-B7A9-7449-94B2-D8C7A30E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E888-EB8E-D241-A6A3-FB24CDAC5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8FBA5-E14B-9442-8035-667ADC339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70C2F-EEAE-5647-8D4C-FAE233C04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8A779-B119-8F4A-BAD9-C335E946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EFB7A-C5E4-8D43-B509-8294BEA2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BE1A-DB04-D643-AB9E-3699E04B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9735-BFE1-3642-903D-BEE6AA65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CFFB9-119B-1047-AAA2-B5A148C6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B60C7-E515-6342-B9B7-E6291FB4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720D9-FA95-D24D-A26F-00963933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DFF88-95E3-C749-988D-6BD15F07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0338F-B27F-5443-8FA8-B0D4134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C2B9C-A9D8-8D47-BE41-95960DA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25CC-145E-CD48-98B7-6F73EBDE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8EA5-EC21-FA44-B66A-944849B6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6492F-450C-7147-A69E-57F0CA94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7C05-D1CA-9946-9840-2628F3B4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3DCE7-2F05-6C4C-8B89-6527D49A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AC06-373D-9544-B59E-BC746F4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7CB9-A1BA-6046-965E-4F828B18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28120-AC82-3D41-8C8C-7F0F4AFCF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03AC3-39CD-EE4A-A826-295CE5127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20341-2A36-DA47-934D-DEADD898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E33D-3435-1944-B313-A6F48321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84B1-B2DC-E845-84BF-83E57393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2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F537C-2849-FC45-B82F-9BEC39F4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D1A3-6138-BD46-8F0D-DF474D73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752B6-80ED-CD43-B1D1-F0D9DF7AD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1FC3-973B-EF42-A673-B178A82FA20A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833A-D220-2644-9F43-2565C4E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45FE-6759-F544-BA48-6EE60F880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A328-F6AB-1845-8B58-326C231C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9F488-7FF7-5848-97FA-35CA5BBEE1CE}"/>
              </a:ext>
            </a:extLst>
          </p:cNvPr>
          <p:cNvSpPr txBox="1"/>
          <p:nvPr/>
        </p:nvSpPr>
        <p:spPr>
          <a:xfrm>
            <a:off x="1449977" y="899840"/>
            <a:ext cx="310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Experiment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90C53-A578-154A-927F-14010070838D}"/>
              </a:ext>
            </a:extLst>
          </p:cNvPr>
          <p:cNvSpPr txBox="1"/>
          <p:nvPr/>
        </p:nvSpPr>
        <p:spPr>
          <a:xfrm>
            <a:off x="6954384" y="922657"/>
            <a:ext cx="286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3F39CEA-F761-B64E-94FA-822C55FAC9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150459"/>
                  </p:ext>
                </p:extLst>
              </p:nvPr>
            </p:nvGraphicFramePr>
            <p:xfrm>
              <a:off x="1449977" y="1518600"/>
              <a:ext cx="3106426" cy="4627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3213">
                      <a:extLst>
                        <a:ext uri="{9D8B030D-6E8A-4147-A177-3AD203B41FA5}">
                          <a16:colId xmlns:a16="http://schemas.microsoft.com/office/drawing/2014/main" val="2087852431"/>
                        </a:ext>
                      </a:extLst>
                    </a:gridCol>
                    <a:gridCol w="1553213">
                      <a:extLst>
                        <a:ext uri="{9D8B030D-6E8A-4147-A177-3AD203B41FA5}">
                          <a16:colId xmlns:a16="http://schemas.microsoft.com/office/drawing/2014/main" val="1746965585"/>
                        </a:ext>
                      </a:extLst>
                    </a:gridCol>
                  </a:tblGrid>
                  <a:tr h="806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Probabilities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/>
                            <a:t>Outcomes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795642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TTT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3565637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TTH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0413702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5938023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HTT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78730179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5200609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HTH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02681814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HHT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7312959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HHH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78436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3F39CEA-F761-B64E-94FA-822C55FAC9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150459"/>
                  </p:ext>
                </p:extLst>
              </p:nvPr>
            </p:nvGraphicFramePr>
            <p:xfrm>
              <a:off x="1449977" y="1518600"/>
              <a:ext cx="3106426" cy="46273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3213">
                      <a:extLst>
                        <a:ext uri="{9D8B030D-6E8A-4147-A177-3AD203B41FA5}">
                          <a16:colId xmlns:a16="http://schemas.microsoft.com/office/drawing/2014/main" val="2087852431"/>
                        </a:ext>
                      </a:extLst>
                    </a:gridCol>
                    <a:gridCol w="1553213">
                      <a:extLst>
                        <a:ext uri="{9D8B030D-6E8A-4147-A177-3AD203B41FA5}">
                          <a16:colId xmlns:a16="http://schemas.microsoft.com/office/drawing/2014/main" val="1746965585"/>
                        </a:ext>
                      </a:extLst>
                    </a:gridCol>
                  </a:tblGrid>
                  <a:tr h="806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3" t="-3125" r="-100000" b="-4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39" t="-3125" r="-820" b="-4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795642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TTT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3565637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TTH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0413702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5938023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HTT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78730179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5200609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HTH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02681814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HHT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7312959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HHH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7843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06FB20AD-4650-034D-B536-8B9E34A897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196910"/>
                  </p:ext>
                </p:extLst>
              </p:nvPr>
            </p:nvGraphicFramePr>
            <p:xfrm>
              <a:off x="6709528" y="1518600"/>
              <a:ext cx="3106426" cy="27169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3213">
                      <a:extLst>
                        <a:ext uri="{9D8B030D-6E8A-4147-A177-3AD203B41FA5}">
                          <a16:colId xmlns:a16="http://schemas.microsoft.com/office/drawing/2014/main" val="4217746364"/>
                        </a:ext>
                      </a:extLst>
                    </a:gridCol>
                    <a:gridCol w="1553213">
                      <a:extLst>
                        <a:ext uri="{9D8B030D-6E8A-4147-A177-3AD203B41FA5}">
                          <a16:colId xmlns:a16="http://schemas.microsoft.com/office/drawing/2014/main" val="2087852431"/>
                        </a:ext>
                      </a:extLst>
                    </a:gridCol>
                  </a:tblGrid>
                  <a:tr h="806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baseline="0" dirty="0"/>
                            <a:t>Values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Probabilities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795642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3565637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0413702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5200609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78436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3">
                <a:extLst>
                  <a:ext uri="{FF2B5EF4-FFF2-40B4-BE49-F238E27FC236}">
                    <a16:creationId xmlns:a16="http://schemas.microsoft.com/office/drawing/2014/main" id="{06FB20AD-4650-034D-B536-8B9E34A897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196910"/>
                  </p:ext>
                </p:extLst>
              </p:nvPr>
            </p:nvGraphicFramePr>
            <p:xfrm>
              <a:off x="6709528" y="1518600"/>
              <a:ext cx="3106426" cy="27169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53213">
                      <a:extLst>
                        <a:ext uri="{9D8B030D-6E8A-4147-A177-3AD203B41FA5}">
                          <a16:colId xmlns:a16="http://schemas.microsoft.com/office/drawing/2014/main" val="4217746364"/>
                        </a:ext>
                      </a:extLst>
                    </a:gridCol>
                    <a:gridCol w="1553213">
                      <a:extLst>
                        <a:ext uri="{9D8B030D-6E8A-4147-A177-3AD203B41FA5}">
                          <a16:colId xmlns:a16="http://schemas.microsoft.com/office/drawing/2014/main" val="2087852431"/>
                        </a:ext>
                      </a:extLst>
                    </a:gridCol>
                  </a:tblGrid>
                  <a:tr h="806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25" r="-100000" b="-23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820" t="-3125" r="-820" b="-235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795642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3565637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0413702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5200609"/>
                      </a:ext>
                    </a:extLst>
                  </a:tr>
                  <a:tr h="477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78436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41858A-CBB6-CC4C-A624-BE7AAC841722}"/>
              </a:ext>
            </a:extLst>
          </p:cNvPr>
          <p:cNvCxnSpPr>
            <a:cxnSpLocks/>
          </p:cNvCxnSpPr>
          <p:nvPr/>
        </p:nvCxnSpPr>
        <p:spPr>
          <a:xfrm>
            <a:off x="4324353" y="2513370"/>
            <a:ext cx="2821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6AA6C5B-2E70-8A4F-B464-EE97BB3D084D}"/>
              </a:ext>
            </a:extLst>
          </p:cNvPr>
          <p:cNvSpPr/>
          <p:nvPr/>
        </p:nvSpPr>
        <p:spPr>
          <a:xfrm>
            <a:off x="4313121" y="2922606"/>
            <a:ext cx="280640" cy="1070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3439C84-8C56-4044-85C8-79FF00952D05}"/>
              </a:ext>
            </a:extLst>
          </p:cNvPr>
          <p:cNvSpPr/>
          <p:nvPr/>
        </p:nvSpPr>
        <p:spPr>
          <a:xfrm>
            <a:off x="4350479" y="4338691"/>
            <a:ext cx="280640" cy="1070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8F6D9C4A-AEE3-8144-957D-6C9B50B6D343}"/>
              </a:ext>
            </a:extLst>
          </p:cNvPr>
          <p:cNvCxnSpPr>
            <a:cxnSpLocks/>
          </p:cNvCxnSpPr>
          <p:nvPr/>
        </p:nvCxnSpPr>
        <p:spPr>
          <a:xfrm flipV="1">
            <a:off x="4408636" y="3941127"/>
            <a:ext cx="2736747" cy="1871844"/>
          </a:xfrm>
          <a:prstGeom prst="curvedConnector3">
            <a:avLst>
              <a:gd name="adj1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60DA03F2-4677-A74B-B891-B911D89C142E}"/>
              </a:ext>
            </a:extLst>
          </p:cNvPr>
          <p:cNvCxnSpPr/>
          <p:nvPr/>
        </p:nvCxnSpPr>
        <p:spPr>
          <a:xfrm flipV="1">
            <a:off x="4820194" y="3457793"/>
            <a:ext cx="2325189" cy="14160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5C7C5A59-A082-E240-88E1-173FC9D1D67B}"/>
              </a:ext>
            </a:extLst>
          </p:cNvPr>
          <p:cNvCxnSpPr/>
          <p:nvPr/>
        </p:nvCxnSpPr>
        <p:spPr>
          <a:xfrm flipV="1">
            <a:off x="4820194" y="3030583"/>
            <a:ext cx="2325189" cy="4272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6</cp:revision>
  <dcterms:created xsi:type="dcterms:W3CDTF">2020-11-09T22:16:36Z</dcterms:created>
  <dcterms:modified xsi:type="dcterms:W3CDTF">2020-11-11T22:41:47Z</dcterms:modified>
</cp:coreProperties>
</file>