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87213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87" d="100"/>
          <a:sy n="87" d="100"/>
        </p:scale>
        <p:origin x="31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174" y="1178222"/>
            <a:ext cx="14041041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174" y="3781306"/>
            <a:ext cx="14041041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7493" y="383297"/>
            <a:ext cx="403679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7095" y="383297"/>
            <a:ext cx="11876381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345" y="1794830"/>
            <a:ext cx="16147197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345" y="4817875"/>
            <a:ext cx="16147197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095" y="1916484"/>
            <a:ext cx="7956590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7703" y="1916484"/>
            <a:ext cx="7956590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34" y="383297"/>
            <a:ext cx="1614719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535" y="1764832"/>
            <a:ext cx="792002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535" y="2629749"/>
            <a:ext cx="7920024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7703" y="1764832"/>
            <a:ext cx="7959028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7703" y="2629749"/>
            <a:ext cx="7959028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2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35" y="479954"/>
            <a:ext cx="6038134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028" y="1036569"/>
            <a:ext cx="9477703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535" y="2159794"/>
            <a:ext cx="6038134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0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35" y="479954"/>
            <a:ext cx="6038134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9028" y="1036569"/>
            <a:ext cx="9477703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535" y="2159794"/>
            <a:ext cx="6038134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7096" y="383297"/>
            <a:ext cx="1614719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096" y="1916484"/>
            <a:ext cx="1614719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096" y="6672697"/>
            <a:ext cx="421231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3DCE-DDEB-0448-B2E5-DD23B087C150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1460" y="6672697"/>
            <a:ext cx="63184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1980" y="6672697"/>
            <a:ext cx="421231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7369-94FF-5C48-B024-474CA2BC2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E016848E-F0B7-0A4B-B2C9-97C8166F843E}"/>
                  </a:ext>
                </a:extLst>
              </p:cNvPr>
              <p:cNvSpPr/>
              <p:nvPr/>
            </p:nvSpPr>
            <p:spPr>
              <a:xfrm>
                <a:off x="539970" y="1553199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E016848E-F0B7-0A4B-B2C9-97C8166F8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70" y="1553199"/>
                <a:ext cx="3962400" cy="2165131"/>
              </a:xfrm>
              <a:prstGeom prst="clou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04326F-FB9F-6C4D-B9A2-9E529510BE43}"/>
                  </a:ext>
                </a:extLst>
              </p:cNvPr>
              <p:cNvSpPr txBox="1"/>
              <p:nvPr/>
            </p:nvSpPr>
            <p:spPr>
              <a:xfrm>
                <a:off x="7809203" y="4394194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04326F-FB9F-6C4D-B9A2-9E529510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203" y="4394194"/>
                <a:ext cx="1104790" cy="830997"/>
              </a:xfrm>
              <a:prstGeom prst="rect">
                <a:avLst/>
              </a:prstGeom>
              <a:blipFill>
                <a:blip r:embed="rId3"/>
                <a:stretch>
                  <a:fillRect l="-7955" t="-6061" r="-795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972D937-AE9C-EB4D-8AC7-322AAFA77127}"/>
              </a:ext>
            </a:extLst>
          </p:cNvPr>
          <p:cNvCxnSpPr>
            <a:cxnSpLocks/>
          </p:cNvCxnSpPr>
          <p:nvPr/>
        </p:nvCxnSpPr>
        <p:spPr>
          <a:xfrm>
            <a:off x="4768956" y="2681215"/>
            <a:ext cx="2773673" cy="202124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6" descr="Puzzle">
            <a:extLst>
              <a:ext uri="{FF2B5EF4-FFF2-40B4-BE49-F238E27FC236}">
                <a16:creationId xmlns:a16="http://schemas.microsoft.com/office/drawing/2014/main" id="{9B6B9D03-E79A-9B4E-9288-7FE97493B144}"/>
              </a:ext>
            </a:extLst>
          </p:cNvPr>
          <p:cNvSpPr/>
          <p:nvPr/>
        </p:nvSpPr>
        <p:spPr>
          <a:xfrm rot="18900000">
            <a:off x="6725007" y="5205064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001C1EC-D8A4-804B-884B-BCAA13B002A3}"/>
              </a:ext>
            </a:extLst>
          </p:cNvPr>
          <p:cNvCxnSpPr>
            <a:cxnSpLocks/>
          </p:cNvCxnSpPr>
          <p:nvPr/>
        </p:nvCxnSpPr>
        <p:spPr>
          <a:xfrm flipH="1" flipV="1">
            <a:off x="3515273" y="3677696"/>
            <a:ext cx="2773673" cy="202124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Tick">
            <a:extLst>
              <a:ext uri="{FF2B5EF4-FFF2-40B4-BE49-F238E27FC236}">
                <a16:creationId xmlns:a16="http://schemas.microsoft.com/office/drawing/2014/main" id="{A3CB0E02-FD2C-A24F-8EE9-10D02AEA4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6484" y="4132673"/>
            <a:ext cx="784249" cy="784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6F7658F9-0895-D84D-9BE8-F84775BB5A3F}"/>
                  </a:ext>
                </a:extLst>
              </p:cNvPr>
              <p:cNvSpPr/>
              <p:nvPr/>
            </p:nvSpPr>
            <p:spPr>
              <a:xfrm>
                <a:off x="9899793" y="1598650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7" name="Cloud 36">
                <a:extLst>
                  <a:ext uri="{FF2B5EF4-FFF2-40B4-BE49-F238E27FC236}">
                    <a16:creationId xmlns:a16="http://schemas.microsoft.com/office/drawing/2014/main" id="{6F7658F9-0895-D84D-9BE8-F84775BB5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793" y="1598650"/>
                <a:ext cx="3962400" cy="2165131"/>
              </a:xfrm>
              <a:prstGeom prst="clou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549277-FFE9-1B46-864E-D86D5EFA4B07}"/>
                  </a:ext>
                </a:extLst>
              </p:cNvPr>
              <p:cNvSpPr txBox="1"/>
              <p:nvPr/>
            </p:nvSpPr>
            <p:spPr>
              <a:xfrm>
                <a:off x="17169024" y="4394192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549277-FFE9-1B46-864E-D86D5EFA4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024" y="4394192"/>
                <a:ext cx="1104790" cy="830997"/>
              </a:xfrm>
              <a:prstGeom prst="rect">
                <a:avLst/>
              </a:prstGeom>
              <a:blipFill>
                <a:blip r:embed="rId3"/>
                <a:stretch>
                  <a:fillRect l="-7865" t="-6061" r="-674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A6E8600-6462-CE42-B6EF-E4FD1D6D556C}"/>
              </a:ext>
            </a:extLst>
          </p:cNvPr>
          <p:cNvCxnSpPr>
            <a:cxnSpLocks/>
          </p:cNvCxnSpPr>
          <p:nvPr/>
        </p:nvCxnSpPr>
        <p:spPr>
          <a:xfrm>
            <a:off x="14128774" y="2681215"/>
            <a:ext cx="2773673" cy="202124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6" descr="Puzzle">
            <a:extLst>
              <a:ext uri="{FF2B5EF4-FFF2-40B4-BE49-F238E27FC236}">
                <a16:creationId xmlns:a16="http://schemas.microsoft.com/office/drawing/2014/main" id="{820A291B-9AED-1844-8C31-AEE76A67F4C2}"/>
              </a:ext>
            </a:extLst>
          </p:cNvPr>
          <p:cNvSpPr/>
          <p:nvPr/>
        </p:nvSpPr>
        <p:spPr>
          <a:xfrm rot="18900000">
            <a:off x="16084828" y="5205064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35000">
                <a:srgbClr val="7030A0"/>
              </a:gs>
              <a:gs pos="79000">
                <a:srgbClr val="0070C0"/>
              </a:gs>
            </a:gsLst>
            <a:lin ang="192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BA26DE70-AAC5-A14A-9CA0-3FC38ECCEBBD}"/>
              </a:ext>
            </a:extLst>
          </p:cNvPr>
          <p:cNvCxnSpPr>
            <a:cxnSpLocks/>
          </p:cNvCxnSpPr>
          <p:nvPr/>
        </p:nvCxnSpPr>
        <p:spPr>
          <a:xfrm flipH="1" flipV="1">
            <a:off x="12875091" y="3677696"/>
            <a:ext cx="2773673" cy="2021242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9E3FC0-B456-884E-AA56-5863E4AC6C04}"/>
              </a:ext>
            </a:extLst>
          </p:cNvPr>
          <p:cNvSpPr txBox="1"/>
          <p:nvPr/>
        </p:nvSpPr>
        <p:spPr>
          <a:xfrm>
            <a:off x="2787482" y="515634"/>
            <a:ext cx="396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(a) Unbiased sampling</a:t>
            </a:r>
          </a:p>
        </p:txBody>
      </p:sp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321BE96F-C8A8-DE4B-8782-5600719B68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49624" y="4394189"/>
            <a:ext cx="806508" cy="8065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F5E081-B15D-504F-9943-113F4101ADFF}"/>
              </a:ext>
            </a:extLst>
          </p:cNvPr>
          <p:cNvSpPr txBox="1"/>
          <p:nvPr/>
        </p:nvSpPr>
        <p:spPr>
          <a:xfrm>
            <a:off x="12292193" y="515634"/>
            <a:ext cx="3504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(b) Biased sampling</a:t>
            </a:r>
          </a:p>
        </p:txBody>
      </p:sp>
    </p:spTree>
    <p:extLst>
      <p:ext uri="{BB962C8B-B14F-4D97-AF65-F5344CB8AC3E}">
        <p14:creationId xmlns:p14="http://schemas.microsoft.com/office/powerpoint/2010/main" val="180369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14</cp:revision>
  <dcterms:created xsi:type="dcterms:W3CDTF">2020-11-27T18:52:25Z</dcterms:created>
  <dcterms:modified xsi:type="dcterms:W3CDTF">2020-11-28T12:21:50Z</dcterms:modified>
</cp:coreProperties>
</file>