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1" d="100"/>
          <a:sy n="91" d="100"/>
        </p:scale>
        <p:origin x="192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3DCE-DDEB-0448-B2E5-DD23B087C150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6" descr="Puzzle">
            <a:extLst>
              <a:ext uri="{FF2B5EF4-FFF2-40B4-BE49-F238E27FC236}">
                <a16:creationId xmlns:a16="http://schemas.microsoft.com/office/drawing/2014/main" id="{C0E66B28-0C54-4B42-A46F-F80CEDE0DE99}"/>
              </a:ext>
            </a:extLst>
          </p:cNvPr>
          <p:cNvSpPr/>
          <p:nvPr/>
        </p:nvSpPr>
        <p:spPr>
          <a:xfrm rot="18900000">
            <a:off x="1472936" y="4496810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016848E-F0B7-0A4B-B2C9-97C8166F843E}"/>
                  </a:ext>
                </a:extLst>
              </p:cNvPr>
              <p:cNvSpPr/>
              <p:nvPr/>
            </p:nvSpPr>
            <p:spPr>
              <a:xfrm>
                <a:off x="3842558" y="710247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016848E-F0B7-0A4B-B2C9-97C8166F8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58" y="710247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FFDF1-6BA7-8849-80A0-DF63D1BD617D}"/>
                  </a:ext>
                </a:extLst>
              </p:cNvPr>
              <p:cNvSpPr txBox="1"/>
              <p:nvPr/>
            </p:nvSpPr>
            <p:spPr>
              <a:xfrm>
                <a:off x="742914" y="3886096"/>
                <a:ext cx="11416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Sample 1</a:t>
                </a:r>
              </a:p>
              <a:p>
                <a:r>
                  <a:rPr lang="en-US" sz="2000" dirty="0"/>
                  <a:t>(size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FFDF1-6BA7-8849-80A0-DF63D1BD6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4" y="3886096"/>
                <a:ext cx="1141659" cy="707886"/>
              </a:xfrm>
              <a:prstGeom prst="rect">
                <a:avLst/>
              </a:prstGeom>
              <a:blipFill>
                <a:blip r:embed="rId3"/>
                <a:stretch>
                  <a:fillRect l="-5495" t="-3509" r="-439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784ADB-427C-BD46-9FAE-D5AEA445DC4E}"/>
                  </a:ext>
                </a:extLst>
              </p:cNvPr>
              <p:cNvSpPr txBox="1"/>
              <p:nvPr/>
            </p:nvSpPr>
            <p:spPr>
              <a:xfrm>
                <a:off x="3923071" y="3981840"/>
                <a:ext cx="11416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Sample 2</a:t>
                </a:r>
              </a:p>
              <a:p>
                <a:r>
                  <a:rPr lang="en-US" sz="2000" dirty="0"/>
                  <a:t>(size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784ADB-427C-BD46-9FAE-D5AEA445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71" y="3981840"/>
                <a:ext cx="1141659" cy="707886"/>
              </a:xfrm>
              <a:prstGeom prst="rect">
                <a:avLst/>
              </a:prstGeom>
              <a:blipFill>
                <a:blip r:embed="rId4"/>
                <a:stretch>
                  <a:fillRect l="-6667" t="-3509" r="-555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04326F-FB9F-6C4D-B9A2-9E529510BE43}"/>
                  </a:ext>
                </a:extLst>
              </p:cNvPr>
              <p:cNvSpPr txBox="1"/>
              <p:nvPr/>
            </p:nvSpPr>
            <p:spPr>
              <a:xfrm>
                <a:off x="9225753" y="4043266"/>
                <a:ext cx="15953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Sample 1,000</a:t>
                </a:r>
              </a:p>
              <a:p>
                <a:r>
                  <a:rPr lang="en-US" sz="2000" dirty="0"/>
                  <a:t>(size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04326F-FB9F-6C4D-B9A2-9E529510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753" y="4043266"/>
                <a:ext cx="1595309" cy="707886"/>
              </a:xfrm>
              <a:prstGeom prst="rect">
                <a:avLst/>
              </a:prstGeom>
              <a:blipFill>
                <a:blip r:embed="rId5"/>
                <a:stretch>
                  <a:fillRect l="-3937" t="-5357" r="-2362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AA5FB5-C7FE-CD4F-8C39-AC4BC35777AC}"/>
              </a:ext>
            </a:extLst>
          </p:cNvPr>
          <p:cNvSpPr txBox="1"/>
          <p:nvPr/>
        </p:nvSpPr>
        <p:spPr>
          <a:xfrm>
            <a:off x="7566752" y="4729501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D50FC14-9743-5B49-8A05-3363454068A3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V="1">
            <a:off x="2168593" y="1792813"/>
            <a:ext cx="1686256" cy="2267690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298537F-26DD-7A4F-BB7C-496557C278E7}"/>
              </a:ext>
            </a:extLst>
          </p:cNvPr>
          <p:cNvCxnSpPr>
            <a:cxnSpLocks/>
          </p:cNvCxnSpPr>
          <p:nvPr/>
        </p:nvCxnSpPr>
        <p:spPr>
          <a:xfrm rot="5400000">
            <a:off x="4985977" y="3409742"/>
            <a:ext cx="965196" cy="336333"/>
          </a:xfrm>
          <a:prstGeom prst="curved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972D937-AE9C-EB4D-8AC7-322AAFA77127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801656" y="1792813"/>
            <a:ext cx="2773673" cy="202124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929B17-3781-FC49-95CC-A24251546708}"/>
                  </a:ext>
                </a:extLst>
              </p:cNvPr>
              <p:cNvSpPr txBox="1"/>
              <p:nvPr/>
            </p:nvSpPr>
            <p:spPr>
              <a:xfrm>
                <a:off x="1938120" y="6120979"/>
                <a:ext cx="524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929B17-3781-FC49-95CC-A24251546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20" y="6120979"/>
                <a:ext cx="52424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4E5D91-D4CB-2345-AB8F-D8A4619A7E10}"/>
                  </a:ext>
                </a:extLst>
              </p:cNvPr>
              <p:cNvSpPr txBox="1"/>
              <p:nvPr/>
            </p:nvSpPr>
            <p:spPr>
              <a:xfrm>
                <a:off x="5077626" y="6113979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4E5D91-D4CB-2345-AB8F-D8A4619A7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26" y="6113979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A82368-5B12-304B-84ED-0301E42FC650}"/>
                  </a:ext>
                </a:extLst>
              </p:cNvPr>
              <p:cNvSpPr txBox="1"/>
              <p:nvPr/>
            </p:nvSpPr>
            <p:spPr>
              <a:xfrm>
                <a:off x="10222899" y="6190742"/>
                <a:ext cx="913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1000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A82368-5B12-304B-84ED-0301E42F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899" y="6190742"/>
                <a:ext cx="91377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C88EE79-85C3-E447-B745-E343F923CE40}"/>
              </a:ext>
            </a:extLst>
          </p:cNvPr>
          <p:cNvSpPr txBox="1"/>
          <p:nvPr/>
        </p:nvSpPr>
        <p:spPr>
          <a:xfrm>
            <a:off x="1438570" y="6613422"/>
            <a:ext cx="14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outcome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175731-1578-8749-8735-033F4741AEAC}"/>
              </a:ext>
            </a:extLst>
          </p:cNvPr>
          <p:cNvSpPr txBox="1"/>
          <p:nvPr/>
        </p:nvSpPr>
        <p:spPr>
          <a:xfrm>
            <a:off x="4530049" y="6613422"/>
            <a:ext cx="14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outcome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1B15AA-A185-6341-81A7-99EDB6719AB0}"/>
              </a:ext>
            </a:extLst>
          </p:cNvPr>
          <p:cNvSpPr txBox="1"/>
          <p:nvPr/>
        </p:nvSpPr>
        <p:spPr>
          <a:xfrm>
            <a:off x="9693576" y="6645387"/>
            <a:ext cx="187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outcome 1000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7D199A-3171-CC44-8CBD-249E02B4892F}"/>
              </a:ext>
            </a:extLst>
          </p:cNvPr>
          <p:cNvCxnSpPr>
            <a:cxnSpLocks/>
          </p:cNvCxnSpPr>
          <p:nvPr/>
        </p:nvCxnSpPr>
        <p:spPr>
          <a:xfrm>
            <a:off x="10571071" y="7328503"/>
            <a:ext cx="0" cy="205102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0D7924-D1E6-474B-AC09-81FF9B5F0832}"/>
              </a:ext>
            </a:extLst>
          </p:cNvPr>
          <p:cNvSpPr txBox="1"/>
          <p:nvPr/>
        </p:nvSpPr>
        <p:spPr>
          <a:xfrm>
            <a:off x="7688462" y="7997401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DE1753E-6BB6-EB4F-9230-ECB85A1ABD84}"/>
                  </a:ext>
                </a:extLst>
              </p:cNvPr>
              <p:cNvSpPr txBox="1"/>
              <p:nvPr/>
            </p:nvSpPr>
            <p:spPr>
              <a:xfrm>
                <a:off x="2120809" y="9587246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DE1753E-6BB6-EB4F-9230-ECB85A1A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09" y="9587246"/>
                <a:ext cx="427874" cy="430887"/>
              </a:xfrm>
              <a:prstGeom prst="rect">
                <a:avLst/>
              </a:prstGeom>
              <a:blipFill>
                <a:blip r:embed="rId9"/>
                <a:stretch>
                  <a:fillRect l="-11765" r="-882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96BF8C-0A28-9A4C-A603-3B03A7225209}"/>
                  </a:ext>
                </a:extLst>
              </p:cNvPr>
              <p:cNvSpPr txBox="1"/>
              <p:nvPr/>
            </p:nvSpPr>
            <p:spPr>
              <a:xfrm>
                <a:off x="5172844" y="9587246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96BF8C-0A28-9A4C-A603-3B03A722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44" y="9587246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 l="-11429" r="-857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5D4442-8B0B-2C4C-B4DA-34AD37C878BA}"/>
                  </a:ext>
                </a:extLst>
              </p:cNvPr>
              <p:cNvSpPr txBox="1"/>
              <p:nvPr/>
            </p:nvSpPr>
            <p:spPr>
              <a:xfrm>
                <a:off x="10222899" y="9587246"/>
                <a:ext cx="884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5D4442-8B0B-2C4C-B4DA-34AD37C8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899" y="9587246"/>
                <a:ext cx="884729" cy="430887"/>
              </a:xfrm>
              <a:prstGeom prst="rect">
                <a:avLst/>
              </a:prstGeom>
              <a:blipFill>
                <a:blip r:embed="rId11"/>
                <a:stretch>
                  <a:fillRect l="-4225" r="-281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0731CA5B-B23B-174C-9A7D-E397F12F5EE6}"/>
              </a:ext>
            </a:extLst>
          </p:cNvPr>
          <p:cNvSpPr txBox="1"/>
          <p:nvPr/>
        </p:nvSpPr>
        <p:spPr>
          <a:xfrm>
            <a:off x="9578767" y="8023446"/>
            <a:ext cx="1865739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</a:t>
            </a:r>
          </a:p>
          <a:p>
            <a:pPr algn="ctr"/>
            <a:r>
              <a:rPr lang="en-US" dirty="0"/>
              <a:t>sample mean</a:t>
            </a:r>
          </a:p>
        </p:txBody>
      </p:sp>
      <p:sp>
        <p:nvSpPr>
          <p:cNvPr id="29" name="Graphic 6" descr="Puzzle">
            <a:extLst>
              <a:ext uri="{FF2B5EF4-FFF2-40B4-BE49-F238E27FC236}">
                <a16:creationId xmlns:a16="http://schemas.microsoft.com/office/drawing/2014/main" id="{08E776B2-76A7-584B-A971-EF72A0838C56}"/>
              </a:ext>
            </a:extLst>
          </p:cNvPr>
          <p:cNvSpPr/>
          <p:nvPr/>
        </p:nvSpPr>
        <p:spPr>
          <a:xfrm rot="18900000">
            <a:off x="4604756" y="4528188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Graphic 6" descr="Puzzle">
            <a:extLst>
              <a:ext uri="{FF2B5EF4-FFF2-40B4-BE49-F238E27FC236}">
                <a16:creationId xmlns:a16="http://schemas.microsoft.com/office/drawing/2014/main" id="{9B6B9D03-E79A-9B4E-9288-7FE97493B144}"/>
              </a:ext>
            </a:extLst>
          </p:cNvPr>
          <p:cNvSpPr/>
          <p:nvPr/>
        </p:nvSpPr>
        <p:spPr>
          <a:xfrm rot="18900000">
            <a:off x="9935617" y="4650986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1DFF12-F93D-D841-908E-CAC0C96A252A}"/>
              </a:ext>
            </a:extLst>
          </p:cNvPr>
          <p:cNvCxnSpPr>
            <a:cxnSpLocks/>
          </p:cNvCxnSpPr>
          <p:nvPr/>
        </p:nvCxnSpPr>
        <p:spPr>
          <a:xfrm>
            <a:off x="5341699" y="7265340"/>
            <a:ext cx="0" cy="205102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E469DF0-4826-014A-9876-2CF8E79FDF02}"/>
              </a:ext>
            </a:extLst>
          </p:cNvPr>
          <p:cNvSpPr txBox="1"/>
          <p:nvPr/>
        </p:nvSpPr>
        <p:spPr>
          <a:xfrm>
            <a:off x="4349395" y="7960283"/>
            <a:ext cx="1865739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</a:t>
            </a:r>
          </a:p>
          <a:p>
            <a:pPr algn="ctr"/>
            <a:r>
              <a:rPr lang="en-US" dirty="0"/>
              <a:t>sample mean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0AC17E-FA7E-FF42-9376-EB31DF08B8DB}"/>
              </a:ext>
            </a:extLst>
          </p:cNvPr>
          <p:cNvCxnSpPr>
            <a:cxnSpLocks/>
          </p:cNvCxnSpPr>
          <p:nvPr/>
        </p:nvCxnSpPr>
        <p:spPr>
          <a:xfrm>
            <a:off x="2230861" y="7302458"/>
            <a:ext cx="0" cy="205102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08EE07-1211-634A-8193-521A24D5C80C}"/>
              </a:ext>
            </a:extLst>
          </p:cNvPr>
          <p:cNvSpPr txBox="1"/>
          <p:nvPr/>
        </p:nvSpPr>
        <p:spPr>
          <a:xfrm>
            <a:off x="1238557" y="7997401"/>
            <a:ext cx="1865739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</a:t>
            </a:r>
          </a:p>
          <a:p>
            <a:pPr algn="ctr"/>
            <a:r>
              <a:rPr lang="en-US" dirty="0"/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180369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50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9</cp:revision>
  <dcterms:created xsi:type="dcterms:W3CDTF">2020-11-27T18:52:25Z</dcterms:created>
  <dcterms:modified xsi:type="dcterms:W3CDTF">2020-11-27T19:28:30Z</dcterms:modified>
</cp:coreProperties>
</file>