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2C07-8FFC-164F-8ECD-D5EC6C89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1013-45B1-1744-8F1E-C027B1AC8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93B6-51EB-6B44-B5A1-878E903A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7BDB4-2D76-C54D-97E6-DE22EE97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0D4A-50A8-EB44-BFD6-D5D71D5B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79B0-A7E4-BF42-BAB9-B28EEA9A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80053-F952-E64A-919F-901040E5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670C-7ED9-574C-AC2E-B5B2A371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C9D1-0633-0948-AF33-451EB5B3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2722-6251-5242-AC88-BBBBC586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D607-0576-5846-884E-E127EF082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D0DE-0BB6-5A4B-8C43-6E16E2B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96C8-D340-B144-AD55-775C951D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6931-514B-A248-B7E4-64B92D38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AC32-B0AC-454F-99E6-8B33AF9E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5C5-6F0B-9D45-B983-C508B1D7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11F3-CD39-FA44-889F-7358B4D4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568E-8E45-2A45-9DD4-542E8B5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F9BD-1C5B-DA4F-8A8C-1CCF0219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2829-0C7F-9A4E-AB80-6DE9F94D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EEA5-AE9A-F145-BE05-003CCA13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0E5A-E3F0-5D4B-8CA4-137733C8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919A-742C-0B4C-9820-FCEE5CBE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EEF7-4934-244C-BF95-0C55165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9091-5759-1842-9902-CCF4E1E3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6184-7B48-4B45-9097-ACE791A0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A5E6-08DC-1D4A-806C-5B4DA325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2C37F-8C1C-194A-8796-69E47FAD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59C2-6C84-7341-AC9F-BBEB156A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0C99E-8D10-164F-B185-12064E20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0C6F-1234-8141-A147-63045379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9741-1A93-534A-9172-26345D1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6564-FA50-774A-A0D5-AD98E957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36E7-34ED-E845-9AB2-7FB164A0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D33A7-6AC4-C44D-886C-37ED0CEFC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D9B0-948D-A749-BE0B-482E48C5E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D4131-3F01-7A4A-8D29-6396306E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EC58E-FAEA-8D4C-8859-4A4EA9E6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F98C7-6D88-E74B-BC7C-C608F34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10C-BA39-7344-B0FA-9C1D1DC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4B68-B8FE-E646-99E1-DE9F0C2D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02682-15E6-4E42-B697-17BDF1C8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3F235-E8F4-A147-AD77-6EE083FC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415A-F725-DE47-93B9-D0D78142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E6966-654D-E043-BB94-C5902D3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B56F8-E963-9842-815D-E25EEC6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F22-2018-554B-8E4C-1BCBDCD3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CD28-A7A8-F748-B10E-9C547F07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83C3A-FFF3-0F49-B35B-0202A3CC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D26C-7B9E-554B-BCE1-CA4CAD72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6AAA0-BB20-214F-B06C-6F57689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9DC1-07DA-6D41-88E6-CB0E2BF2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FB31-F5C9-3646-857C-2B04B368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2DB28-A6BD-554F-8202-82907E38D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3CBA7-CAC0-114B-B238-366A64C2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7184-EAFA-A74A-9EB7-87BE8AC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A306-B782-6648-B28B-7DE48A84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75E8-AB43-4548-8A99-0E6EAD6A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3AF6-55EB-8D49-99AF-17581C42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674-0DF0-6E4D-B6A4-4CE1E2C6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5A15-0624-BE4C-BADF-CEC7C0CF1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169C-D17D-4348-BDAD-7A685FDBF31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47CE-DEF9-F240-989B-A0E1623FD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AB9D-646F-8044-BCE3-1DE5395B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7447-F27F-2745-81D1-CA08FD84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3B7F754-072C-3D48-844F-F4CE55424116}"/>
              </a:ext>
            </a:extLst>
          </p:cNvPr>
          <p:cNvSpPr/>
          <p:nvPr/>
        </p:nvSpPr>
        <p:spPr>
          <a:xfrm>
            <a:off x="1561070" y="469557"/>
            <a:ext cx="9069859" cy="5918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8CF82-4FE4-554A-93A5-FAE071FC0AFB}"/>
              </a:ext>
            </a:extLst>
          </p:cNvPr>
          <p:cNvSpPr/>
          <p:nvPr/>
        </p:nvSpPr>
        <p:spPr>
          <a:xfrm>
            <a:off x="3188044" y="1581664"/>
            <a:ext cx="3398108" cy="3398108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20385-ACF8-7D46-B999-64152F6268D2}"/>
              </a:ext>
            </a:extLst>
          </p:cNvPr>
          <p:cNvSpPr/>
          <p:nvPr/>
        </p:nvSpPr>
        <p:spPr>
          <a:xfrm>
            <a:off x="5574957" y="1581664"/>
            <a:ext cx="3398108" cy="339810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FD16-4F5E-094E-B61C-95969272062F}"/>
              </a:ext>
            </a:extLst>
          </p:cNvPr>
          <p:cNvSpPr txBox="1"/>
          <p:nvPr/>
        </p:nvSpPr>
        <p:spPr>
          <a:xfrm>
            <a:off x="3946225" y="193105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5B5A-B76C-484B-9B2D-5C14767A3BE1}"/>
              </a:ext>
            </a:extLst>
          </p:cNvPr>
          <p:cNvSpPr txBox="1"/>
          <p:nvPr/>
        </p:nvSpPr>
        <p:spPr>
          <a:xfrm>
            <a:off x="7709380" y="1918697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99E0F-77DD-3149-B5BD-38141D01028B}"/>
              </a:ext>
            </a:extLst>
          </p:cNvPr>
          <p:cNvSpPr txBox="1"/>
          <p:nvPr/>
        </p:nvSpPr>
        <p:spPr>
          <a:xfrm>
            <a:off x="5777816" y="27569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9A592-E6E7-6846-8908-1DF3803F1369}"/>
              </a:ext>
            </a:extLst>
          </p:cNvPr>
          <p:cNvSpPr txBox="1"/>
          <p:nvPr/>
        </p:nvSpPr>
        <p:spPr>
          <a:xfrm>
            <a:off x="5974344" y="33628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EE5E5-4CB6-0F45-998A-A06F232DEE64}"/>
              </a:ext>
            </a:extLst>
          </p:cNvPr>
          <p:cNvSpPr txBox="1"/>
          <p:nvPr/>
        </p:nvSpPr>
        <p:spPr>
          <a:xfrm>
            <a:off x="3997522" y="29883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0F6BB-0AE5-5F48-BD04-B0B6B938CFCE}"/>
              </a:ext>
            </a:extLst>
          </p:cNvPr>
          <p:cNvSpPr txBox="1"/>
          <p:nvPr/>
        </p:nvSpPr>
        <p:spPr>
          <a:xfrm>
            <a:off x="7753518" y="298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6D7E9-C3E8-D74F-9B94-2426AED49BCB}"/>
              </a:ext>
            </a:extLst>
          </p:cNvPr>
          <p:cNvSpPr txBox="1"/>
          <p:nvPr/>
        </p:nvSpPr>
        <p:spPr>
          <a:xfrm>
            <a:off x="4194049" y="5333169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D578B-4EB2-A94D-A885-F45084BB6F13}"/>
              </a:ext>
            </a:extLst>
          </p:cNvPr>
          <p:cNvSpPr txBox="1"/>
          <p:nvPr/>
        </p:nvSpPr>
        <p:spPr>
          <a:xfrm>
            <a:off x="8146574" y="5276336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0552E-C9BE-4E40-A514-63BDC2CEB67E}"/>
              </a:ext>
            </a:extLst>
          </p:cNvPr>
          <p:cNvSpPr txBox="1"/>
          <p:nvPr/>
        </p:nvSpPr>
        <p:spPr>
          <a:xfrm>
            <a:off x="9900645" y="724210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724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88CF82-4FE4-554A-93A5-FAE071FC0AFB}"/>
              </a:ext>
            </a:extLst>
          </p:cNvPr>
          <p:cNvSpPr/>
          <p:nvPr/>
        </p:nvSpPr>
        <p:spPr>
          <a:xfrm>
            <a:off x="2607277" y="1433382"/>
            <a:ext cx="4372232" cy="437223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20385-ACF8-7D46-B999-64152F6268D2}"/>
              </a:ext>
            </a:extLst>
          </p:cNvPr>
          <p:cNvSpPr/>
          <p:nvPr/>
        </p:nvSpPr>
        <p:spPr>
          <a:xfrm>
            <a:off x="4994190" y="1433382"/>
            <a:ext cx="4372232" cy="4372232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FD16-4F5E-094E-B61C-95969272062F}"/>
              </a:ext>
            </a:extLst>
          </p:cNvPr>
          <p:cNvSpPr txBox="1"/>
          <p:nvPr/>
        </p:nvSpPr>
        <p:spPr>
          <a:xfrm>
            <a:off x="3094331" y="272111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5B5A-B76C-484B-9B2D-5C14767A3BE1}"/>
              </a:ext>
            </a:extLst>
          </p:cNvPr>
          <p:cNvSpPr txBox="1"/>
          <p:nvPr/>
        </p:nvSpPr>
        <p:spPr>
          <a:xfrm>
            <a:off x="8437396" y="272111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AAEF1-DD74-5B4B-822C-192479FB0AFA}"/>
                  </a:ext>
                </a:extLst>
              </p:cNvPr>
              <p:cNvSpPr txBox="1"/>
              <p:nvPr/>
            </p:nvSpPr>
            <p:spPr>
              <a:xfrm>
                <a:off x="5321953" y="3260408"/>
                <a:ext cx="1340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000" dirty="0"/>
                  <a:t> 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AAEF1-DD74-5B4B-822C-192479FB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53" y="3260408"/>
                <a:ext cx="1340432" cy="707886"/>
              </a:xfrm>
              <a:prstGeom prst="rect">
                <a:avLst/>
              </a:prstGeom>
              <a:blipFill>
                <a:blip r:embed="rId2"/>
                <a:stretch>
                  <a:fillRect l="-16038" t="-12281" r="-15094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4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5</cp:revision>
  <dcterms:created xsi:type="dcterms:W3CDTF">2020-11-04T21:41:48Z</dcterms:created>
  <dcterms:modified xsi:type="dcterms:W3CDTF">2020-11-04T22:20:04Z</dcterms:modified>
</cp:coreProperties>
</file>