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90" d="100"/>
          <a:sy n="90" d="100"/>
        </p:scale>
        <p:origin x="7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CF393-0A85-9F4C-B52E-0DDF08CB2B34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59AC9-9C96-2447-856D-60598434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3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59AC9-9C96-2447-856D-60598434A0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3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3930-C5CB-C54F-B337-A79DDA69F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FA332-E509-6F4A-9F02-2158800B7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12705-525D-1A45-9EBF-6B1319BB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767-1A0C-2748-BE2C-26CC38A549DD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4FBA-0974-B448-AE8A-D0602C84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3EB0F-A704-EF43-9B43-FC0671E3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C612-D3A6-EB40-AAAF-F973B5EC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3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C4FB-B8AF-2943-AB60-E7A76737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76C14-2C2B-0943-94F3-4B2615362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2B78A-B4A3-F746-A554-76843194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767-1A0C-2748-BE2C-26CC38A549DD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7480-580C-1043-B675-BF63053C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AF543-D3C2-B246-A80B-DB8972C6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C612-D3A6-EB40-AAAF-F973B5EC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CDAB5-471F-7549-AC98-D4816A84B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2187E-3470-1848-BA90-A93370799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0D6B6-AD80-494E-A763-6C99A54A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767-1A0C-2748-BE2C-26CC38A549DD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2CBE-15EA-FE4B-A3F5-EA8F771C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6D18B-4091-284C-BBFA-CD06EE48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C612-D3A6-EB40-AAAF-F973B5EC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0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179A-FFDB-044B-8788-4983D09F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4942F-F5E8-7D4E-B07E-368217E7C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BA8F8-C9FB-C044-A7AB-824A5C88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767-1A0C-2748-BE2C-26CC38A549DD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50B5C-75DB-A547-9165-FE23D4AF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3DDC-4DD6-554C-8226-40729E90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C612-D3A6-EB40-AAAF-F973B5EC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1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CEAE-9DBD-CD4E-9F2F-DD805C41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E539A-0322-8E4D-9AC2-6405BEFF5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55190-AE7B-E84F-A62C-B06D206E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767-1A0C-2748-BE2C-26CC38A549DD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4FCB2-C3F8-1444-9B12-C94C834F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C1454-8290-EF4B-ADFF-1F21A98A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C612-D3A6-EB40-AAAF-F973B5EC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2B6C-2371-D647-A7E4-B10ACDBE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5E667-1FD4-4943-AB2A-46B29D1F3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DA67D-71E4-684A-866B-7DF10B5C4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7083A-D281-C343-93E7-C36263C0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767-1A0C-2748-BE2C-26CC38A549DD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07A5-E412-F042-87CF-A61D6A58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39D5-0F96-314C-B740-BC101007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C612-D3A6-EB40-AAAF-F973B5EC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7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AFF9-5B17-644A-8F26-C152BC6E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C6EE3-1D1A-A944-AE37-FEDEB4ED0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3E9DD-D346-D347-B393-F0B656B20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498CC-38F2-9A44-8990-1D1ECCF13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E814D-7C4F-7B42-AFEF-01C15C034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8E4D6-608E-4B46-906F-3C70FECF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767-1A0C-2748-BE2C-26CC38A549DD}" type="datetimeFigureOut">
              <a:rPr lang="en-US" smtClean="0"/>
              <a:t>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4EE40-BD49-F54D-B156-80DE57D5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A0F48-2E5E-0F40-B90E-85D6A18E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C612-D3A6-EB40-AAAF-F973B5EC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9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F305-4BB7-D142-83A6-F4CE561B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27CC3-50F4-FF44-94A4-C6A78598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767-1A0C-2748-BE2C-26CC38A549DD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3FA3A-1D64-E64B-87AD-E9D291C3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A86D7-B618-6641-BDAA-7E7A79B5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C612-D3A6-EB40-AAAF-F973B5EC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A1549-4B6F-534E-A6AA-C2EDAF4F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767-1A0C-2748-BE2C-26CC38A549DD}" type="datetimeFigureOut">
              <a:rPr lang="en-US" smtClean="0"/>
              <a:t>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FB910-D395-A54D-8EC0-5DC7FAB2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D991-17B9-C844-879C-93C997E6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C612-D3A6-EB40-AAAF-F973B5EC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5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220D-DD53-0246-BFDC-FEBF4D4F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B444-6C04-4843-A88B-4827A4B6B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6635D-04A8-3447-BE78-90130854C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2710D-C1A7-F44E-84FF-8D9F8BD7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767-1A0C-2748-BE2C-26CC38A549DD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802D3-20E6-4C4C-80FC-BEFBA366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D8510-3E27-7E4E-9403-DF4C98BB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C612-D3A6-EB40-AAAF-F973B5EC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AB19-1801-2247-A9B6-2768DC52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E3250-BA03-654F-AE4D-FB7BD8C03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E49D8-F5F1-8841-83D0-936A1F94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5C2AA-612E-884C-B611-0EC0F9AA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27767-1A0C-2748-BE2C-26CC38A549DD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3842E-BA74-3044-A7EA-04CE777A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4B3E3-DDA5-BA4B-8715-26F00ED8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C612-D3A6-EB40-AAAF-F973B5EC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2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462DA-A11B-C941-B49D-7E6DBAF0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DBCC1-AABA-374B-BCC5-D753F0EEB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FF737-3C39-F74E-AEBD-BD0B684D3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27767-1A0C-2748-BE2C-26CC38A549DD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9B00D-EC8C-474B-AF4B-C2ED25510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C1ABE-6B68-6A4A-92FD-3A20CAA33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2C612-D3A6-EB40-AAAF-F973B5ECF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F21C19-6C42-7B43-BFD8-7760F8DD2680}"/>
              </a:ext>
            </a:extLst>
          </p:cNvPr>
          <p:cNvCxnSpPr/>
          <p:nvPr/>
        </p:nvCxnSpPr>
        <p:spPr>
          <a:xfrm flipV="1">
            <a:off x="753762" y="1210962"/>
            <a:ext cx="0" cy="454728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0205D6-6F2A-A045-824B-488A4F5E93FF}"/>
              </a:ext>
            </a:extLst>
          </p:cNvPr>
          <p:cNvCxnSpPr>
            <a:cxnSpLocks/>
          </p:cNvCxnSpPr>
          <p:nvPr/>
        </p:nvCxnSpPr>
        <p:spPr>
          <a:xfrm flipV="1">
            <a:off x="753762" y="5758250"/>
            <a:ext cx="4584357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77184A-5F3A-414A-A399-D3647FCCC66B}"/>
              </a:ext>
            </a:extLst>
          </p:cNvPr>
          <p:cNvSpPr txBox="1"/>
          <p:nvPr/>
        </p:nvSpPr>
        <p:spPr>
          <a:xfrm>
            <a:off x="1334530" y="575824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7ADB25-AFC8-1148-8486-3F83459DB3E0}"/>
              </a:ext>
            </a:extLst>
          </p:cNvPr>
          <p:cNvSpPr txBox="1"/>
          <p:nvPr/>
        </p:nvSpPr>
        <p:spPr>
          <a:xfrm>
            <a:off x="2733066" y="5758249"/>
            <a:ext cx="67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Rural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77DAE-0D0D-7C46-9E97-86AD4155D324}"/>
              </a:ext>
            </a:extLst>
          </p:cNvPr>
          <p:cNvSpPr txBox="1"/>
          <p:nvPr/>
        </p:nvSpPr>
        <p:spPr>
          <a:xfrm>
            <a:off x="4142350" y="575824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Suburb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21366-1FFE-EC4F-A2E7-B83CD3C81A91}"/>
              </a:ext>
            </a:extLst>
          </p:cNvPr>
          <p:cNvSpPr txBox="1"/>
          <p:nvPr/>
        </p:nvSpPr>
        <p:spPr>
          <a:xfrm>
            <a:off x="2476233" y="6127580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ACA620-89CD-E34C-B182-53BDA616201A}"/>
              </a:ext>
            </a:extLst>
          </p:cNvPr>
          <p:cNvSpPr txBox="1"/>
          <p:nvPr/>
        </p:nvSpPr>
        <p:spPr>
          <a:xfrm rot="16200000">
            <a:off x="-286105" y="329993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WELLBEING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1F6414-D2E6-9948-8F8A-215B1B48345C}"/>
              </a:ext>
            </a:extLst>
          </p:cNvPr>
          <p:cNvSpPr/>
          <p:nvPr/>
        </p:nvSpPr>
        <p:spPr>
          <a:xfrm>
            <a:off x="1543813" y="5387546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389DF5-29A5-2849-827B-CB52D984C005}"/>
              </a:ext>
            </a:extLst>
          </p:cNvPr>
          <p:cNvSpPr/>
          <p:nvPr/>
        </p:nvSpPr>
        <p:spPr>
          <a:xfrm>
            <a:off x="1445742" y="4956433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C75C5C-22FB-084C-ADE8-DBBF28CADDC6}"/>
              </a:ext>
            </a:extLst>
          </p:cNvPr>
          <p:cNvSpPr/>
          <p:nvPr/>
        </p:nvSpPr>
        <p:spPr>
          <a:xfrm>
            <a:off x="1658359" y="4894650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4FA662-4A22-574A-9005-F8D0821A5B2A}"/>
              </a:ext>
            </a:extLst>
          </p:cNvPr>
          <p:cNvSpPr/>
          <p:nvPr/>
        </p:nvSpPr>
        <p:spPr>
          <a:xfrm>
            <a:off x="1621289" y="4555528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368F6F-0B30-9E4B-BB9A-8CA6C5E34E67}"/>
              </a:ext>
            </a:extLst>
          </p:cNvPr>
          <p:cNvSpPr/>
          <p:nvPr/>
        </p:nvSpPr>
        <p:spPr>
          <a:xfrm>
            <a:off x="1445742" y="3711146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5B7562-D385-494A-86C8-BBFEC5601DA8}"/>
              </a:ext>
            </a:extLst>
          </p:cNvPr>
          <p:cNvSpPr/>
          <p:nvPr/>
        </p:nvSpPr>
        <p:spPr>
          <a:xfrm>
            <a:off x="1703318" y="3543720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51A5F0-33B2-B047-BF9F-1C1D49BC7840}"/>
              </a:ext>
            </a:extLst>
          </p:cNvPr>
          <p:cNvSpPr/>
          <p:nvPr/>
        </p:nvSpPr>
        <p:spPr>
          <a:xfrm>
            <a:off x="1417665" y="3341816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5420C6-799D-544B-A6A4-6E37B3684DC3}"/>
              </a:ext>
            </a:extLst>
          </p:cNvPr>
          <p:cNvSpPr/>
          <p:nvPr/>
        </p:nvSpPr>
        <p:spPr>
          <a:xfrm>
            <a:off x="1667379" y="3231978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A0BB8C-55D8-0243-B38E-C0BA06A943B1}"/>
              </a:ext>
            </a:extLst>
          </p:cNvPr>
          <p:cNvSpPr/>
          <p:nvPr/>
        </p:nvSpPr>
        <p:spPr>
          <a:xfrm>
            <a:off x="1491893" y="3246479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2421E0-DE46-AB48-9E28-18A76542E57A}"/>
              </a:ext>
            </a:extLst>
          </p:cNvPr>
          <p:cNvSpPr/>
          <p:nvPr/>
        </p:nvSpPr>
        <p:spPr>
          <a:xfrm>
            <a:off x="1569308" y="2984841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D3A08B-3872-2B44-A5F4-26D263772907}"/>
              </a:ext>
            </a:extLst>
          </p:cNvPr>
          <p:cNvSpPr/>
          <p:nvPr/>
        </p:nvSpPr>
        <p:spPr>
          <a:xfrm>
            <a:off x="1641535" y="2612716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3FA2E1-44F3-7948-B49C-0FA7FA8BE103}"/>
              </a:ext>
            </a:extLst>
          </p:cNvPr>
          <p:cNvSpPr/>
          <p:nvPr/>
        </p:nvSpPr>
        <p:spPr>
          <a:xfrm>
            <a:off x="1546801" y="2300415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457AE5D-7F2D-8446-8A86-3655C9C77870}"/>
              </a:ext>
            </a:extLst>
          </p:cNvPr>
          <p:cNvSpPr/>
          <p:nvPr/>
        </p:nvSpPr>
        <p:spPr>
          <a:xfrm>
            <a:off x="2922375" y="3348110"/>
            <a:ext cx="123566" cy="1235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B8305C-34B7-2342-84E8-789268B08B42}"/>
              </a:ext>
            </a:extLst>
          </p:cNvPr>
          <p:cNvSpPr/>
          <p:nvPr/>
        </p:nvSpPr>
        <p:spPr>
          <a:xfrm>
            <a:off x="3068286" y="2857801"/>
            <a:ext cx="123566" cy="1235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B76F09F-AF16-5947-940B-46B331C146E8}"/>
              </a:ext>
            </a:extLst>
          </p:cNvPr>
          <p:cNvSpPr/>
          <p:nvPr/>
        </p:nvSpPr>
        <p:spPr>
          <a:xfrm>
            <a:off x="2922374" y="2814365"/>
            <a:ext cx="123566" cy="1235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A347409-8FE6-A543-8439-0849F9078468}"/>
              </a:ext>
            </a:extLst>
          </p:cNvPr>
          <p:cNvSpPr/>
          <p:nvPr/>
        </p:nvSpPr>
        <p:spPr>
          <a:xfrm>
            <a:off x="3078637" y="2612716"/>
            <a:ext cx="123566" cy="1235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4157CF-D351-7B4B-B292-A8B98273F0E8}"/>
              </a:ext>
            </a:extLst>
          </p:cNvPr>
          <p:cNvSpPr/>
          <p:nvPr/>
        </p:nvSpPr>
        <p:spPr>
          <a:xfrm>
            <a:off x="3130069" y="1989012"/>
            <a:ext cx="123566" cy="1235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69958B-7A68-1742-A914-11A348791A4D}"/>
              </a:ext>
            </a:extLst>
          </p:cNvPr>
          <p:cNvSpPr/>
          <p:nvPr/>
        </p:nvSpPr>
        <p:spPr>
          <a:xfrm>
            <a:off x="2922374" y="1412334"/>
            <a:ext cx="123566" cy="1235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C4AA98E-95C4-4240-A13E-5B1AC0D9DEBA}"/>
              </a:ext>
            </a:extLst>
          </p:cNvPr>
          <p:cNvSpPr/>
          <p:nvPr/>
        </p:nvSpPr>
        <p:spPr>
          <a:xfrm>
            <a:off x="3020482" y="5495972"/>
            <a:ext cx="123566" cy="1235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2574D75-9C47-1345-A9D0-CF544F8A31F2}"/>
              </a:ext>
            </a:extLst>
          </p:cNvPr>
          <p:cNvSpPr/>
          <p:nvPr/>
        </p:nvSpPr>
        <p:spPr>
          <a:xfrm>
            <a:off x="4285010" y="4617311"/>
            <a:ext cx="123566" cy="1235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B85B3D-C19D-CB4A-A32B-9BC7B0511813}"/>
              </a:ext>
            </a:extLst>
          </p:cNvPr>
          <p:cNvSpPr/>
          <p:nvPr/>
        </p:nvSpPr>
        <p:spPr>
          <a:xfrm>
            <a:off x="4447747" y="4611007"/>
            <a:ext cx="123566" cy="1235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666104A-AE17-EB49-8DC6-EBFCA5F24C27}"/>
              </a:ext>
            </a:extLst>
          </p:cNvPr>
          <p:cNvSpPr/>
          <p:nvPr/>
        </p:nvSpPr>
        <p:spPr>
          <a:xfrm>
            <a:off x="4628830" y="4602591"/>
            <a:ext cx="123566" cy="1235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7DEBA0-A55A-5446-A22F-46330366C2F7}"/>
              </a:ext>
            </a:extLst>
          </p:cNvPr>
          <p:cNvSpPr/>
          <p:nvPr/>
        </p:nvSpPr>
        <p:spPr>
          <a:xfrm>
            <a:off x="4567047" y="4004805"/>
            <a:ext cx="123566" cy="1235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10C02CC-DD4E-AD4B-B8C5-8CA50C9EA085}"/>
              </a:ext>
            </a:extLst>
          </p:cNvPr>
          <p:cNvSpPr/>
          <p:nvPr/>
        </p:nvSpPr>
        <p:spPr>
          <a:xfrm>
            <a:off x="4410347" y="3881239"/>
            <a:ext cx="123566" cy="1235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AD16CFB-18B1-F442-8BB0-E7282B1ED47B}"/>
              </a:ext>
            </a:extLst>
          </p:cNvPr>
          <p:cNvSpPr/>
          <p:nvPr/>
        </p:nvSpPr>
        <p:spPr>
          <a:xfrm>
            <a:off x="4501122" y="3711146"/>
            <a:ext cx="123566" cy="1235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2B0447E-E3FE-9A42-866B-49B7D54B57FE}"/>
              </a:ext>
            </a:extLst>
          </p:cNvPr>
          <p:cNvSpPr/>
          <p:nvPr/>
        </p:nvSpPr>
        <p:spPr>
          <a:xfrm>
            <a:off x="4501122" y="3276391"/>
            <a:ext cx="123566" cy="1235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2E06E7-4443-144C-9ACB-4E941FEEDE65}"/>
              </a:ext>
            </a:extLst>
          </p:cNvPr>
          <p:cNvSpPr/>
          <p:nvPr/>
        </p:nvSpPr>
        <p:spPr>
          <a:xfrm>
            <a:off x="4285010" y="2717273"/>
            <a:ext cx="123566" cy="1235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C3677DC-584C-AB49-A069-76B8D7298B12}"/>
              </a:ext>
            </a:extLst>
          </p:cNvPr>
          <p:cNvSpPr/>
          <p:nvPr/>
        </p:nvSpPr>
        <p:spPr>
          <a:xfrm>
            <a:off x="4501122" y="2163207"/>
            <a:ext cx="123566" cy="1235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370B1A-E984-3141-8E83-90875AABBA07}"/>
              </a:ext>
            </a:extLst>
          </p:cNvPr>
          <p:cNvSpPr/>
          <p:nvPr/>
        </p:nvSpPr>
        <p:spPr>
          <a:xfrm>
            <a:off x="4509530" y="1646513"/>
            <a:ext cx="123566" cy="1235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5589BC-818F-5A4A-BBC0-05431E957B12}"/>
              </a:ext>
            </a:extLst>
          </p:cNvPr>
          <p:cNvCxnSpPr/>
          <p:nvPr/>
        </p:nvCxnSpPr>
        <p:spPr>
          <a:xfrm flipV="1">
            <a:off x="6096000" y="1191738"/>
            <a:ext cx="0" cy="454728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624EF4-B221-064E-9DC9-FCD182F4B661}"/>
              </a:ext>
            </a:extLst>
          </p:cNvPr>
          <p:cNvCxnSpPr>
            <a:cxnSpLocks/>
          </p:cNvCxnSpPr>
          <p:nvPr/>
        </p:nvCxnSpPr>
        <p:spPr>
          <a:xfrm flipV="1">
            <a:off x="6096000" y="5739026"/>
            <a:ext cx="4584357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AFF552E-5E61-B14C-AFEA-94E711EB522D}"/>
              </a:ext>
            </a:extLst>
          </p:cNvPr>
          <p:cNvSpPr txBox="1"/>
          <p:nvPr/>
        </p:nvSpPr>
        <p:spPr>
          <a:xfrm>
            <a:off x="2538204" y="445492"/>
            <a:ext cx="1316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By group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442DCA-4D78-7B4D-9A30-A04C96893CCA}"/>
              </a:ext>
            </a:extLst>
          </p:cNvPr>
          <p:cNvSpPr txBox="1"/>
          <p:nvPr/>
        </p:nvSpPr>
        <p:spPr>
          <a:xfrm>
            <a:off x="7737967" y="445492"/>
            <a:ext cx="1709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Pooled data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286284-ACCE-DD43-9A4B-416E075D1B5D}"/>
              </a:ext>
            </a:extLst>
          </p:cNvPr>
          <p:cNvSpPr/>
          <p:nvPr/>
        </p:nvSpPr>
        <p:spPr>
          <a:xfrm>
            <a:off x="8139509" y="5379130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490DF1E-E9AD-D145-8FC7-63FEC265B220}"/>
              </a:ext>
            </a:extLst>
          </p:cNvPr>
          <p:cNvSpPr/>
          <p:nvPr/>
        </p:nvSpPr>
        <p:spPr>
          <a:xfrm>
            <a:off x="8041438" y="4948017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C5AF9D9-581A-D740-A299-D0044D771F32}"/>
              </a:ext>
            </a:extLst>
          </p:cNvPr>
          <p:cNvSpPr/>
          <p:nvPr/>
        </p:nvSpPr>
        <p:spPr>
          <a:xfrm>
            <a:off x="8254055" y="4886234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E1C591E-DC14-F347-872E-7E13ACE19B66}"/>
              </a:ext>
            </a:extLst>
          </p:cNvPr>
          <p:cNvSpPr/>
          <p:nvPr/>
        </p:nvSpPr>
        <p:spPr>
          <a:xfrm>
            <a:off x="7902655" y="4547112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B9483BE-5EAB-C646-8018-FFAD9620BC4E}"/>
              </a:ext>
            </a:extLst>
          </p:cNvPr>
          <p:cNvSpPr/>
          <p:nvPr/>
        </p:nvSpPr>
        <p:spPr>
          <a:xfrm>
            <a:off x="7941422" y="3702730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7D2118C-B817-0449-BCD3-83D8799019B1}"/>
              </a:ext>
            </a:extLst>
          </p:cNvPr>
          <p:cNvSpPr/>
          <p:nvPr/>
        </p:nvSpPr>
        <p:spPr>
          <a:xfrm>
            <a:off x="8198998" y="3535304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AAF4D79-B0A5-DF47-868B-4F1F720CA42A}"/>
              </a:ext>
            </a:extLst>
          </p:cNvPr>
          <p:cNvSpPr/>
          <p:nvPr/>
        </p:nvSpPr>
        <p:spPr>
          <a:xfrm>
            <a:off x="7913345" y="3333400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B02CDC0-A0C3-1E4E-A0EE-996DCED0AED9}"/>
              </a:ext>
            </a:extLst>
          </p:cNvPr>
          <p:cNvSpPr/>
          <p:nvPr/>
        </p:nvSpPr>
        <p:spPr>
          <a:xfrm>
            <a:off x="8091619" y="3223562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1B9C92D-473C-6649-B0EF-4C32FEDD6C5A}"/>
              </a:ext>
            </a:extLst>
          </p:cNvPr>
          <p:cNvSpPr/>
          <p:nvPr/>
        </p:nvSpPr>
        <p:spPr>
          <a:xfrm>
            <a:off x="8587653" y="3238063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59A36BF-3E11-624E-A686-0F17D371B653}"/>
              </a:ext>
            </a:extLst>
          </p:cNvPr>
          <p:cNvSpPr/>
          <p:nvPr/>
        </p:nvSpPr>
        <p:spPr>
          <a:xfrm>
            <a:off x="8064988" y="2976425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06FBBBC-E56C-4E45-A33C-6E564EAD07DC}"/>
              </a:ext>
            </a:extLst>
          </p:cNvPr>
          <p:cNvSpPr/>
          <p:nvPr/>
        </p:nvSpPr>
        <p:spPr>
          <a:xfrm>
            <a:off x="8208655" y="2604300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01536BF-4016-5047-8F7B-F6C739A6346C}"/>
              </a:ext>
            </a:extLst>
          </p:cNvPr>
          <p:cNvSpPr/>
          <p:nvPr/>
        </p:nvSpPr>
        <p:spPr>
          <a:xfrm>
            <a:off x="8042481" y="2291999"/>
            <a:ext cx="123566" cy="12356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4CDB836-6B7C-CB43-A670-30543144A615}"/>
              </a:ext>
            </a:extLst>
          </p:cNvPr>
          <p:cNvSpPr/>
          <p:nvPr/>
        </p:nvSpPr>
        <p:spPr>
          <a:xfrm>
            <a:off x="8468279" y="3339694"/>
            <a:ext cx="123566" cy="1235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96FD855-C711-FE4E-9EDF-F9B1520AA15A}"/>
              </a:ext>
            </a:extLst>
          </p:cNvPr>
          <p:cNvSpPr/>
          <p:nvPr/>
        </p:nvSpPr>
        <p:spPr>
          <a:xfrm>
            <a:off x="8499893" y="2849385"/>
            <a:ext cx="123566" cy="1235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CA33093-F3A9-8741-B289-0130530CEC29}"/>
              </a:ext>
            </a:extLst>
          </p:cNvPr>
          <p:cNvSpPr/>
          <p:nvPr/>
        </p:nvSpPr>
        <p:spPr>
          <a:xfrm>
            <a:off x="7839627" y="2805949"/>
            <a:ext cx="123566" cy="1235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4400A4B-E5D9-1D46-B7B6-512090CE7A06}"/>
              </a:ext>
            </a:extLst>
          </p:cNvPr>
          <p:cNvSpPr/>
          <p:nvPr/>
        </p:nvSpPr>
        <p:spPr>
          <a:xfrm>
            <a:off x="7995890" y="2604300"/>
            <a:ext cx="123566" cy="1235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DA63049-BD6E-0C49-B0C5-2219873F059C}"/>
              </a:ext>
            </a:extLst>
          </p:cNvPr>
          <p:cNvSpPr/>
          <p:nvPr/>
        </p:nvSpPr>
        <p:spPr>
          <a:xfrm>
            <a:off x="8047322" y="1980596"/>
            <a:ext cx="123566" cy="1235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58D9133-8FB2-3345-BE11-C75586969A31}"/>
              </a:ext>
            </a:extLst>
          </p:cNvPr>
          <p:cNvSpPr/>
          <p:nvPr/>
        </p:nvSpPr>
        <p:spPr>
          <a:xfrm>
            <a:off x="7839627" y="1403918"/>
            <a:ext cx="123566" cy="1235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BF693BE-FC61-8143-9D89-7F33D6F76188}"/>
              </a:ext>
            </a:extLst>
          </p:cNvPr>
          <p:cNvSpPr/>
          <p:nvPr/>
        </p:nvSpPr>
        <p:spPr>
          <a:xfrm>
            <a:off x="8037751" y="5487556"/>
            <a:ext cx="123566" cy="1235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B5B68BB-89EA-FB4A-8793-19993999CA1F}"/>
              </a:ext>
            </a:extLst>
          </p:cNvPr>
          <p:cNvSpPr/>
          <p:nvPr/>
        </p:nvSpPr>
        <p:spPr>
          <a:xfrm>
            <a:off x="8137507" y="4608895"/>
            <a:ext cx="123566" cy="1235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FB01FB3-8087-4347-833D-185165ED5951}"/>
              </a:ext>
            </a:extLst>
          </p:cNvPr>
          <p:cNvSpPr/>
          <p:nvPr/>
        </p:nvSpPr>
        <p:spPr>
          <a:xfrm>
            <a:off x="8300244" y="4602591"/>
            <a:ext cx="123566" cy="1235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4B96AF2-73CE-A840-B9FD-8A6B0FE800EB}"/>
              </a:ext>
            </a:extLst>
          </p:cNvPr>
          <p:cNvSpPr/>
          <p:nvPr/>
        </p:nvSpPr>
        <p:spPr>
          <a:xfrm>
            <a:off x="8481327" y="4594175"/>
            <a:ext cx="123566" cy="1235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6F73C76-9DB4-CA4D-8D0B-D50E20C2D67E}"/>
              </a:ext>
            </a:extLst>
          </p:cNvPr>
          <p:cNvSpPr/>
          <p:nvPr/>
        </p:nvSpPr>
        <p:spPr>
          <a:xfrm>
            <a:off x="8319528" y="3996389"/>
            <a:ext cx="123566" cy="1235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F54BE79-3519-A549-80AB-D2DCF82A24F4}"/>
              </a:ext>
            </a:extLst>
          </p:cNvPr>
          <p:cNvSpPr/>
          <p:nvPr/>
        </p:nvSpPr>
        <p:spPr>
          <a:xfrm>
            <a:off x="8162828" y="3872823"/>
            <a:ext cx="123566" cy="1235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BFB9F1A-7D54-8E4F-A7E0-5AEB190874DF}"/>
              </a:ext>
            </a:extLst>
          </p:cNvPr>
          <p:cNvSpPr/>
          <p:nvPr/>
        </p:nvSpPr>
        <p:spPr>
          <a:xfrm>
            <a:off x="8253603" y="3702730"/>
            <a:ext cx="123566" cy="1235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865ADD-6E17-EA4D-84F2-286F43A9E816}"/>
              </a:ext>
            </a:extLst>
          </p:cNvPr>
          <p:cNvSpPr/>
          <p:nvPr/>
        </p:nvSpPr>
        <p:spPr>
          <a:xfrm>
            <a:off x="8253603" y="3267975"/>
            <a:ext cx="123566" cy="1235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0E771A4-67D8-CC4D-B1BF-6C911E29D50E}"/>
              </a:ext>
            </a:extLst>
          </p:cNvPr>
          <p:cNvSpPr/>
          <p:nvPr/>
        </p:nvSpPr>
        <p:spPr>
          <a:xfrm>
            <a:off x="8380397" y="2708857"/>
            <a:ext cx="123566" cy="1235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BC73104-C075-364A-8C07-6292C4488627}"/>
              </a:ext>
            </a:extLst>
          </p:cNvPr>
          <p:cNvSpPr/>
          <p:nvPr/>
        </p:nvSpPr>
        <p:spPr>
          <a:xfrm>
            <a:off x="8253603" y="2154791"/>
            <a:ext cx="123566" cy="1235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F0F878A-C8F1-714F-9791-8EF50495D28D}"/>
              </a:ext>
            </a:extLst>
          </p:cNvPr>
          <p:cNvSpPr/>
          <p:nvPr/>
        </p:nvSpPr>
        <p:spPr>
          <a:xfrm>
            <a:off x="8262011" y="1638097"/>
            <a:ext cx="123566" cy="12356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2D99919-FAD0-F94E-AC54-AA4D822AAF0F}"/>
              </a:ext>
            </a:extLst>
          </p:cNvPr>
          <p:cNvCxnSpPr>
            <a:cxnSpLocks/>
          </p:cNvCxnSpPr>
          <p:nvPr/>
        </p:nvCxnSpPr>
        <p:spPr>
          <a:xfrm>
            <a:off x="1081588" y="3702730"/>
            <a:ext cx="107582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D9A4778-027D-5245-A70A-D697BA439F73}"/>
              </a:ext>
            </a:extLst>
          </p:cNvPr>
          <p:cNvCxnSpPr>
            <a:cxnSpLocks/>
          </p:cNvCxnSpPr>
          <p:nvPr/>
        </p:nvCxnSpPr>
        <p:spPr>
          <a:xfrm>
            <a:off x="2611075" y="3015555"/>
            <a:ext cx="1075825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7A92A4E-401D-BA43-B086-F8BD33FD883C}"/>
              </a:ext>
            </a:extLst>
          </p:cNvPr>
          <p:cNvCxnSpPr>
            <a:cxnSpLocks/>
          </p:cNvCxnSpPr>
          <p:nvPr/>
        </p:nvCxnSpPr>
        <p:spPr>
          <a:xfrm>
            <a:off x="4024992" y="3597087"/>
            <a:ext cx="1075825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3A02281-46EB-9249-ACDC-5B8F1478AB1A}"/>
              </a:ext>
            </a:extLst>
          </p:cNvPr>
          <p:cNvCxnSpPr>
            <a:cxnSpLocks/>
          </p:cNvCxnSpPr>
          <p:nvPr/>
        </p:nvCxnSpPr>
        <p:spPr>
          <a:xfrm>
            <a:off x="7424068" y="3015555"/>
            <a:ext cx="1934245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8BAE372-FD00-F345-B0C9-0821AC3ADC8E}"/>
              </a:ext>
            </a:extLst>
          </p:cNvPr>
          <p:cNvCxnSpPr>
            <a:cxnSpLocks/>
          </p:cNvCxnSpPr>
          <p:nvPr/>
        </p:nvCxnSpPr>
        <p:spPr>
          <a:xfrm>
            <a:off x="7418546" y="3605503"/>
            <a:ext cx="1939767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4BBBF14-563C-0C42-9F9C-22312D1CBB2D}"/>
              </a:ext>
            </a:extLst>
          </p:cNvPr>
          <p:cNvCxnSpPr>
            <a:cxnSpLocks/>
          </p:cNvCxnSpPr>
          <p:nvPr/>
        </p:nvCxnSpPr>
        <p:spPr>
          <a:xfrm>
            <a:off x="7424068" y="3702730"/>
            <a:ext cx="1934245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093F054-3FED-4C4D-93D9-BE9C51E0CEFD}"/>
                  </a:ext>
                </a:extLst>
              </p:cNvPr>
              <p:cNvSpPr txBox="1"/>
              <p:nvPr/>
            </p:nvSpPr>
            <p:spPr>
              <a:xfrm>
                <a:off x="1824311" y="3694405"/>
                <a:ext cx="5573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093F054-3FED-4C4D-93D9-BE9C51E0C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11" y="3694405"/>
                <a:ext cx="557396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D940A7-F4D8-C847-9769-A51337AFAA6E}"/>
                  </a:ext>
                </a:extLst>
              </p:cNvPr>
              <p:cNvSpPr txBox="1"/>
              <p:nvPr/>
            </p:nvSpPr>
            <p:spPr>
              <a:xfrm>
                <a:off x="3334361" y="3015646"/>
                <a:ext cx="564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D940A7-F4D8-C847-9769-A51337AFA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61" y="3015646"/>
                <a:ext cx="564514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88DA25D-1714-8442-832D-F24FDF7173B3}"/>
                  </a:ext>
                </a:extLst>
              </p:cNvPr>
              <p:cNvSpPr txBox="1"/>
              <p:nvPr/>
            </p:nvSpPr>
            <p:spPr>
              <a:xfrm>
                <a:off x="4955605" y="3658290"/>
                <a:ext cx="564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88DA25D-1714-8442-832D-F24FDF717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605" y="3658290"/>
                <a:ext cx="564514" cy="461665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CA8513-800C-8840-8622-31724309786B}"/>
                  </a:ext>
                </a:extLst>
              </p:cNvPr>
              <p:cNvSpPr txBox="1"/>
              <p:nvPr/>
            </p:nvSpPr>
            <p:spPr>
              <a:xfrm>
                <a:off x="6759656" y="3674400"/>
                <a:ext cx="1266565" cy="481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CA8513-800C-8840-8622-317243097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656" y="3674400"/>
                <a:ext cx="1266565" cy="481670"/>
              </a:xfrm>
              <a:prstGeom prst="rect">
                <a:avLst/>
              </a:prstGeom>
              <a:blipFill>
                <a:blip r:embed="rId6"/>
                <a:stretch>
                  <a:fillRect l="-990" t="-1025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CD00F9B-C721-0B4D-B2A3-79C410773659}"/>
                  </a:ext>
                </a:extLst>
              </p:cNvPr>
              <p:cNvSpPr txBox="1"/>
              <p:nvPr/>
            </p:nvSpPr>
            <p:spPr>
              <a:xfrm>
                <a:off x="9697944" y="3015555"/>
                <a:ext cx="1936428" cy="481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CD00F9B-C721-0B4D-B2A3-79C410773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944" y="3015555"/>
                <a:ext cx="1936428" cy="481670"/>
              </a:xfrm>
              <a:prstGeom prst="rect">
                <a:avLst/>
              </a:prstGeom>
              <a:blipFill>
                <a:blip r:embed="rId7"/>
                <a:stretch>
                  <a:fillRect t="-1025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A6EF945-DAB4-2146-A1E4-49A8EC8828BA}"/>
                  </a:ext>
                </a:extLst>
              </p:cNvPr>
              <p:cNvSpPr txBox="1"/>
              <p:nvPr/>
            </p:nvSpPr>
            <p:spPr>
              <a:xfrm>
                <a:off x="9981160" y="3409893"/>
                <a:ext cx="2020490" cy="481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A6EF945-DAB4-2146-A1E4-49A8EC882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160" y="3409893"/>
                <a:ext cx="2020490" cy="481670"/>
              </a:xfrm>
              <a:prstGeom prst="rect">
                <a:avLst/>
              </a:prstGeom>
              <a:blipFill>
                <a:blip r:embed="rId8"/>
                <a:stretch>
                  <a:fillRect t="-1025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ight Brace 89">
            <a:extLst>
              <a:ext uri="{FF2B5EF4-FFF2-40B4-BE49-F238E27FC236}">
                <a16:creationId xmlns:a16="http://schemas.microsoft.com/office/drawing/2014/main" id="{A05F84CD-2468-7141-A23E-C8C0ED196EEC}"/>
              </a:ext>
            </a:extLst>
          </p:cNvPr>
          <p:cNvSpPr/>
          <p:nvPr/>
        </p:nvSpPr>
        <p:spPr>
          <a:xfrm>
            <a:off x="9779930" y="3573500"/>
            <a:ext cx="228303" cy="210621"/>
          </a:xfrm>
          <a:prstGeom prst="rightBrac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1647CF29-7277-1440-A739-A5A7A032B3DA}"/>
              </a:ext>
            </a:extLst>
          </p:cNvPr>
          <p:cNvSpPr/>
          <p:nvPr/>
        </p:nvSpPr>
        <p:spPr>
          <a:xfrm>
            <a:off x="9399206" y="3015555"/>
            <a:ext cx="300218" cy="719333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1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5BE024-1BAC-0944-985F-93B54354A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584200"/>
            <a:ext cx="105664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6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</Words>
  <Application>Microsoft Macintosh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2</cp:revision>
  <dcterms:created xsi:type="dcterms:W3CDTF">2021-02-26T16:38:24Z</dcterms:created>
  <dcterms:modified xsi:type="dcterms:W3CDTF">2021-02-26T17:16:12Z</dcterms:modified>
</cp:coreProperties>
</file>