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2C69-543B-9A4F-AC91-675E7C629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94146-5F56-3B40-867B-7A4B89760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7AED-968A-A243-B74E-A19AECD4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A5DE-845B-0A40-8CE3-12994EC5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43AE-6A5A-0848-9C41-9980A6CE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FC52-2658-424B-80D0-02D7EEFD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21C10-EDEF-8344-BA98-81908857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FF49-1B13-0E49-BC53-AA390127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4166-45BE-0B4E-82FC-39036B80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EEAD-6974-C24E-A289-FD1DD3DA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AD7DB-A286-BA4D-95CF-A98DB1C09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E2270-F081-054B-95DC-1D59D611E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32261-DC68-874E-BCE6-EA44B989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B056-7984-1C4E-A618-27C17FBF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AFC42-83AC-0049-8FDA-92625889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C828-3CAD-3D48-809E-FAFFF4D6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3D40-9C74-5F48-A265-38622C47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9D37-1C30-674B-93B4-FFFBAE98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57999-FE07-9242-8DBB-222FE93C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7C5B-ECFF-D048-A489-3E56C16D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566-610E-0442-9606-0AA9709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456DB-B621-B945-AD77-A0760A34E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8EA1-DCD4-A44C-85EB-281F18F7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47C4-EF0D-3040-8578-C38A188C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A7E3-F03A-084F-B7A2-8F2B201B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1393-7DCB-3F4F-AC3A-18319E84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E5F1-4501-7643-BB99-CDE22A49D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F307E-EE92-E24B-9A32-282DCC7B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F077-FC31-0248-BC70-59491501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3D29-94E6-A744-8BB1-71BEE66D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28D0-ED4B-374D-9635-80CD9297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4FDD-250F-3B46-A408-27F0904B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10165-2791-4F42-9C30-514DFBF8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E73B-AEC9-314B-83C4-1E21635E6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852EF-C9D9-4746-8DF5-11574BB6D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DEF78-2E8E-B44E-AF9E-CD924D9AE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15D76-39E7-8C43-89E1-6D4F733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44BD8-7141-D94F-81D0-87799D2E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CBE52-00AB-D54A-8FDA-4731A86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8E3B-4024-3A42-8687-50C3F440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C6718-D531-9845-A690-F0F77E74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3F6DE-2935-F149-BC02-C39AC07C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1B5F3-FD45-A643-BAC6-9D7362D3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88FD9-E34C-F443-BB61-E16B0364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F452A-DFBC-EF45-B1B2-61D024D6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BFD7C-3B99-5F46-B982-A1F2123C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3AB4-BCCA-B546-9D26-A326D924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B3ED-6530-7744-9E1E-96341DFE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DDF27-E947-D44B-88AF-F493D1638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6D99-849F-A04D-B5A7-8806E83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F0010-3050-2041-9729-E21CC861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9DE6-A4A4-6B46-A3ED-662231E3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918E-DFEA-2747-9457-249B72A7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F9CA2-B5AE-BA42-A6BC-13B8D452B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C65CC-F0AA-6D4D-8512-7D1A2BA2E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41820-49A6-CD4D-A85C-33C1AC3B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A75EF-81BE-E64F-8F95-E53CA086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77FBC-D930-2D4D-B7C0-9646C5A6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02913-1602-4040-8AE1-8B9C5FA8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9ED87-4BAD-704D-9A3C-983B4C93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D5B9-1AB8-8C4C-B377-30AD3B9A6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AFFA-AF19-A843-9D4B-75851C022EBA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19A2-8919-2D4D-B151-617A0F07B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BB6A-BFA8-6B4F-8A1D-8A29E1C1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5DF1-FBB0-6C4E-BAC6-91097157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61677E-8F61-3649-B8D2-F1F81084B86B}"/>
              </a:ext>
            </a:extLst>
          </p:cNvPr>
          <p:cNvCxnSpPr>
            <a:cxnSpLocks/>
          </p:cNvCxnSpPr>
          <p:nvPr/>
        </p:nvCxnSpPr>
        <p:spPr>
          <a:xfrm>
            <a:off x="1261240" y="2552543"/>
            <a:ext cx="0" cy="5269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080DE4-A234-B146-8F40-B9C309A6C415}"/>
              </a:ext>
            </a:extLst>
          </p:cNvPr>
          <p:cNvCxnSpPr>
            <a:cxnSpLocks/>
          </p:cNvCxnSpPr>
          <p:nvPr/>
        </p:nvCxnSpPr>
        <p:spPr>
          <a:xfrm flipH="1">
            <a:off x="1261240" y="3079530"/>
            <a:ext cx="44984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E46F5C-A3B3-DD44-B0B0-F3C7BB52A2CB}"/>
              </a:ext>
            </a:extLst>
          </p:cNvPr>
          <p:cNvCxnSpPr>
            <a:cxnSpLocks/>
          </p:cNvCxnSpPr>
          <p:nvPr/>
        </p:nvCxnSpPr>
        <p:spPr>
          <a:xfrm flipV="1">
            <a:off x="5759668" y="2552542"/>
            <a:ext cx="0" cy="526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FF0CE-542C-5B44-8DE4-4F98D1BD7408}"/>
                  </a:ext>
                </a:extLst>
              </p:cNvPr>
              <p:cNvSpPr txBox="1"/>
              <p:nvPr/>
            </p:nvSpPr>
            <p:spPr>
              <a:xfrm>
                <a:off x="1422486" y="2552543"/>
                <a:ext cx="1047274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FF0CE-542C-5B44-8DE4-4F98D1BD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86" y="2552543"/>
                <a:ext cx="1047274" cy="400110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5E1DDB-BB7D-2246-A6B9-913504E14C10}"/>
                  </a:ext>
                </a:extLst>
              </p:cNvPr>
              <p:cNvSpPr txBox="1"/>
              <p:nvPr/>
            </p:nvSpPr>
            <p:spPr>
              <a:xfrm>
                <a:off x="2555210" y="2552542"/>
                <a:ext cx="1059201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5E1DDB-BB7D-2246-A6B9-913504E1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0" y="2552542"/>
                <a:ext cx="1059201" cy="40011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9C1092-D6D5-F445-B66D-046E820C3154}"/>
                  </a:ext>
                </a:extLst>
              </p:cNvPr>
              <p:cNvSpPr txBox="1"/>
              <p:nvPr/>
            </p:nvSpPr>
            <p:spPr>
              <a:xfrm>
                <a:off x="4587835" y="2552542"/>
                <a:ext cx="1076449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9C1092-D6D5-F445-B66D-046E820C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35" y="2552542"/>
                <a:ext cx="1076449" cy="400110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8F7B28-E96F-D446-A660-1C010F66A472}"/>
              </a:ext>
            </a:extLst>
          </p:cNvPr>
          <p:cNvSpPr txBox="1"/>
          <p:nvPr/>
        </p:nvSpPr>
        <p:spPr>
          <a:xfrm>
            <a:off x="3913717" y="2552542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1423BF7-A596-3641-9B44-EA2093669E52}"/>
              </a:ext>
            </a:extLst>
          </p:cNvPr>
          <p:cNvSpPr/>
          <p:nvPr/>
        </p:nvSpPr>
        <p:spPr>
          <a:xfrm>
            <a:off x="3710151" y="1210320"/>
            <a:ext cx="3438619" cy="3540354"/>
          </a:xfrm>
          <a:custGeom>
            <a:avLst/>
            <a:gdLst>
              <a:gd name="connsiteX0" fmla="*/ 0 w 4866289"/>
              <a:gd name="connsiteY0" fmla="*/ 1080934 h 3277596"/>
              <a:gd name="connsiteX1" fmla="*/ 2364827 w 4866289"/>
              <a:gd name="connsiteY1" fmla="*/ 103472 h 3277596"/>
              <a:gd name="connsiteX2" fmla="*/ 4866289 w 4866289"/>
              <a:gd name="connsiteY2" fmla="*/ 3277596 h 3277596"/>
              <a:gd name="connsiteX0" fmla="*/ 0 w 3436882"/>
              <a:gd name="connsiteY0" fmla="*/ 1080934 h 3540354"/>
              <a:gd name="connsiteX1" fmla="*/ 2364827 w 3436882"/>
              <a:gd name="connsiteY1" fmla="*/ 103472 h 3540354"/>
              <a:gd name="connsiteX2" fmla="*/ 3436882 w 3436882"/>
              <a:gd name="connsiteY2" fmla="*/ 3540354 h 3540354"/>
              <a:gd name="connsiteX0" fmla="*/ 0 w 3438619"/>
              <a:gd name="connsiteY0" fmla="*/ 1080934 h 3540354"/>
              <a:gd name="connsiteX1" fmla="*/ 2364827 w 3438619"/>
              <a:gd name="connsiteY1" fmla="*/ 103472 h 3540354"/>
              <a:gd name="connsiteX2" fmla="*/ 3436882 w 3438619"/>
              <a:gd name="connsiteY2" fmla="*/ 3540354 h 354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8619" h="3540354">
                <a:moveTo>
                  <a:pt x="0" y="1080934"/>
                </a:moveTo>
                <a:cubicBezTo>
                  <a:pt x="776889" y="409148"/>
                  <a:pt x="1553779" y="-262638"/>
                  <a:pt x="2364827" y="103472"/>
                </a:cubicBezTo>
                <a:cubicBezTo>
                  <a:pt x="3175875" y="469582"/>
                  <a:pt x="3464033" y="2031244"/>
                  <a:pt x="3436882" y="3540354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DA012C8-1833-4843-B8D2-03496F6C7A0E}"/>
              </a:ext>
            </a:extLst>
          </p:cNvPr>
          <p:cNvSpPr/>
          <p:nvPr/>
        </p:nvSpPr>
        <p:spPr>
          <a:xfrm>
            <a:off x="3499945" y="1053809"/>
            <a:ext cx="4866288" cy="3717887"/>
          </a:xfrm>
          <a:custGeom>
            <a:avLst/>
            <a:gdLst>
              <a:gd name="connsiteX0" fmla="*/ 0 w 5454869"/>
              <a:gd name="connsiteY0" fmla="*/ 1381734 h 3578396"/>
              <a:gd name="connsiteX1" fmla="*/ 2501462 w 5454869"/>
              <a:gd name="connsiteY1" fmla="*/ 88961 h 3578396"/>
              <a:gd name="connsiteX2" fmla="*/ 5454869 w 5454869"/>
              <a:gd name="connsiteY2" fmla="*/ 3578396 h 3578396"/>
              <a:gd name="connsiteX0" fmla="*/ 0 w 5370786"/>
              <a:gd name="connsiteY0" fmla="*/ 1440326 h 3573926"/>
              <a:gd name="connsiteX1" fmla="*/ 2417379 w 5370786"/>
              <a:gd name="connsiteY1" fmla="*/ 84491 h 3573926"/>
              <a:gd name="connsiteX2" fmla="*/ 5370786 w 5370786"/>
              <a:gd name="connsiteY2" fmla="*/ 3573926 h 3573926"/>
              <a:gd name="connsiteX0" fmla="*/ 0 w 5370786"/>
              <a:gd name="connsiteY0" fmla="*/ 1237445 h 3371045"/>
              <a:gd name="connsiteX1" fmla="*/ 2564523 w 5370786"/>
              <a:gd name="connsiteY1" fmla="*/ 102327 h 3371045"/>
              <a:gd name="connsiteX2" fmla="*/ 5370786 w 5370786"/>
              <a:gd name="connsiteY2" fmla="*/ 3371045 h 3371045"/>
              <a:gd name="connsiteX0" fmla="*/ 0 w 4750676"/>
              <a:gd name="connsiteY0" fmla="*/ 1237445 h 3717887"/>
              <a:gd name="connsiteX1" fmla="*/ 2564523 w 4750676"/>
              <a:gd name="connsiteY1" fmla="*/ 102327 h 3717887"/>
              <a:gd name="connsiteX2" fmla="*/ 4750676 w 4750676"/>
              <a:gd name="connsiteY2" fmla="*/ 3717887 h 3717887"/>
              <a:gd name="connsiteX0" fmla="*/ 0 w 4750676"/>
              <a:gd name="connsiteY0" fmla="*/ 1237445 h 3717887"/>
              <a:gd name="connsiteX1" fmla="*/ 2564523 w 4750676"/>
              <a:gd name="connsiteY1" fmla="*/ 102327 h 3717887"/>
              <a:gd name="connsiteX2" fmla="*/ 4750676 w 4750676"/>
              <a:gd name="connsiteY2" fmla="*/ 3717887 h 371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676" h="3717887">
                <a:moveTo>
                  <a:pt x="0" y="1237445"/>
                </a:moveTo>
                <a:cubicBezTo>
                  <a:pt x="796158" y="408003"/>
                  <a:pt x="1655378" y="-263783"/>
                  <a:pt x="2564523" y="102327"/>
                </a:cubicBezTo>
                <a:cubicBezTo>
                  <a:pt x="3473668" y="468437"/>
                  <a:pt x="4674476" y="2261328"/>
                  <a:pt x="4750676" y="371788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BF14B7C-11DA-7745-82BB-9A2E11847F60}"/>
              </a:ext>
            </a:extLst>
          </p:cNvPr>
          <p:cNvSpPr/>
          <p:nvPr/>
        </p:nvSpPr>
        <p:spPr>
          <a:xfrm>
            <a:off x="3289738" y="929368"/>
            <a:ext cx="7062952" cy="3831816"/>
          </a:xfrm>
          <a:custGeom>
            <a:avLst/>
            <a:gdLst>
              <a:gd name="connsiteX0" fmla="*/ 0 w 5948855"/>
              <a:gd name="connsiteY0" fmla="*/ 1462612 h 3659274"/>
              <a:gd name="connsiteX1" fmla="*/ 2575034 w 5948855"/>
              <a:gd name="connsiteY1" fmla="*/ 85757 h 3659274"/>
              <a:gd name="connsiteX2" fmla="*/ 5948855 w 5948855"/>
              <a:gd name="connsiteY2" fmla="*/ 3659274 h 3659274"/>
              <a:gd name="connsiteX0" fmla="*/ 0 w 5948855"/>
              <a:gd name="connsiteY0" fmla="*/ 1355776 h 3552438"/>
              <a:gd name="connsiteX1" fmla="*/ 2753710 w 5948855"/>
              <a:gd name="connsiteY1" fmla="*/ 94534 h 3552438"/>
              <a:gd name="connsiteX2" fmla="*/ 5948855 w 5948855"/>
              <a:gd name="connsiteY2" fmla="*/ 3552438 h 3552438"/>
              <a:gd name="connsiteX0" fmla="*/ 0 w 7062952"/>
              <a:gd name="connsiteY0" fmla="*/ 1355776 h 3846727"/>
              <a:gd name="connsiteX1" fmla="*/ 2753710 w 7062952"/>
              <a:gd name="connsiteY1" fmla="*/ 94534 h 3846727"/>
              <a:gd name="connsiteX2" fmla="*/ 7062952 w 7062952"/>
              <a:gd name="connsiteY2" fmla="*/ 3846727 h 3846727"/>
              <a:gd name="connsiteX0" fmla="*/ 0 w 7062952"/>
              <a:gd name="connsiteY0" fmla="*/ 1355776 h 3846727"/>
              <a:gd name="connsiteX1" fmla="*/ 2753710 w 7062952"/>
              <a:gd name="connsiteY1" fmla="*/ 94534 h 3846727"/>
              <a:gd name="connsiteX2" fmla="*/ 7062952 w 7062952"/>
              <a:gd name="connsiteY2" fmla="*/ 3846727 h 3846727"/>
              <a:gd name="connsiteX0" fmla="*/ 0 w 7062952"/>
              <a:gd name="connsiteY0" fmla="*/ 1355776 h 3846727"/>
              <a:gd name="connsiteX1" fmla="*/ 2753710 w 7062952"/>
              <a:gd name="connsiteY1" fmla="*/ 94534 h 3846727"/>
              <a:gd name="connsiteX2" fmla="*/ 7062952 w 7062952"/>
              <a:gd name="connsiteY2" fmla="*/ 3846727 h 3846727"/>
              <a:gd name="connsiteX0" fmla="*/ 0 w 7062952"/>
              <a:gd name="connsiteY0" fmla="*/ 1312694 h 3803645"/>
              <a:gd name="connsiteX1" fmla="*/ 2753710 w 7062952"/>
              <a:gd name="connsiteY1" fmla="*/ 51452 h 3803645"/>
              <a:gd name="connsiteX2" fmla="*/ 7062952 w 7062952"/>
              <a:gd name="connsiteY2" fmla="*/ 3803645 h 3803645"/>
              <a:gd name="connsiteX0" fmla="*/ 0 w 7062952"/>
              <a:gd name="connsiteY0" fmla="*/ 1340865 h 3831816"/>
              <a:gd name="connsiteX1" fmla="*/ 2753710 w 7062952"/>
              <a:gd name="connsiteY1" fmla="*/ 79623 h 3831816"/>
              <a:gd name="connsiteX2" fmla="*/ 7062952 w 7062952"/>
              <a:gd name="connsiteY2" fmla="*/ 3831816 h 3831816"/>
              <a:gd name="connsiteX0" fmla="*/ 0 w 7062952"/>
              <a:gd name="connsiteY0" fmla="*/ 1340865 h 3831816"/>
              <a:gd name="connsiteX1" fmla="*/ 2753710 w 7062952"/>
              <a:gd name="connsiteY1" fmla="*/ 79623 h 3831816"/>
              <a:gd name="connsiteX2" fmla="*/ 7062952 w 7062952"/>
              <a:gd name="connsiteY2" fmla="*/ 3831816 h 383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2952" h="3831816">
                <a:moveTo>
                  <a:pt x="0" y="1340865"/>
                </a:moveTo>
                <a:cubicBezTo>
                  <a:pt x="791779" y="469382"/>
                  <a:pt x="1699172" y="-244445"/>
                  <a:pt x="2753710" y="79623"/>
                </a:cubicBezTo>
                <a:cubicBezTo>
                  <a:pt x="3524468" y="382672"/>
                  <a:pt x="4663089" y="861767"/>
                  <a:pt x="7062952" y="3831816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3AA7E4-7A6E-9247-BD99-0B8956C1D075}"/>
                  </a:ext>
                </a:extLst>
              </p:cNvPr>
              <p:cNvSpPr txBox="1"/>
              <p:nvPr/>
            </p:nvSpPr>
            <p:spPr>
              <a:xfrm>
                <a:off x="6514887" y="4764970"/>
                <a:ext cx="1148969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3AA7E4-7A6E-9247-BD99-0B8956C1D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887" y="4764970"/>
                <a:ext cx="1148969" cy="400110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DE3F91-098C-5141-A9C4-51BE2FBEF2FA}"/>
                  </a:ext>
                </a:extLst>
              </p:cNvPr>
              <p:cNvSpPr txBox="1"/>
              <p:nvPr/>
            </p:nvSpPr>
            <p:spPr>
              <a:xfrm>
                <a:off x="7805124" y="4764970"/>
                <a:ext cx="1160895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DE3F91-098C-5141-A9C4-51BE2FBE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124" y="4764970"/>
                <a:ext cx="1160895" cy="400110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2EF526-CC47-454E-B2BB-2CA653EB0547}"/>
                  </a:ext>
                </a:extLst>
              </p:cNvPr>
              <p:cNvSpPr txBox="1"/>
              <p:nvPr/>
            </p:nvSpPr>
            <p:spPr>
              <a:xfrm>
                <a:off x="9816729" y="4764970"/>
                <a:ext cx="1178143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2EF526-CC47-454E-B2BB-2CA653EB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729" y="4764970"/>
                <a:ext cx="1178143" cy="400110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2810AF1-D4F3-6F4E-A84F-9D9276865984}"/>
              </a:ext>
            </a:extLst>
          </p:cNvPr>
          <p:cNvSpPr txBox="1"/>
          <p:nvPr/>
        </p:nvSpPr>
        <p:spPr>
          <a:xfrm>
            <a:off x="9090061" y="476497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5241C00-E00D-1C43-8FA8-784D1FD0DEDA}"/>
              </a:ext>
            </a:extLst>
          </p:cNvPr>
          <p:cNvSpPr/>
          <p:nvPr/>
        </p:nvSpPr>
        <p:spPr>
          <a:xfrm rot="16200000">
            <a:off x="8598127" y="3060704"/>
            <a:ext cx="300414" cy="4866288"/>
          </a:xfrm>
          <a:prstGeom prst="leftBrace">
            <a:avLst>
              <a:gd name="adj1" fmla="val 99297"/>
              <a:gd name="adj2" fmla="val 50000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F5327-D86F-5041-B98B-4DA704571F23}"/>
                  </a:ext>
                </a:extLst>
              </p:cNvPr>
              <p:cNvSpPr txBox="1"/>
              <p:nvPr/>
            </p:nvSpPr>
            <p:spPr>
              <a:xfrm>
                <a:off x="8553191" y="5747537"/>
                <a:ext cx="506036" cy="416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F5327-D86F-5041-B98B-4DA704571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191" y="5747537"/>
                <a:ext cx="506036" cy="416845"/>
              </a:xfrm>
              <a:prstGeom prst="rect">
                <a:avLst/>
              </a:prstGeom>
              <a:blipFill>
                <a:blip r:embed="rId8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2</cp:revision>
  <dcterms:created xsi:type="dcterms:W3CDTF">2021-02-12T23:17:14Z</dcterms:created>
  <dcterms:modified xsi:type="dcterms:W3CDTF">2021-02-13T01:10:29Z</dcterms:modified>
</cp:coreProperties>
</file>