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FC0C-E0AB-0FBF-E885-12739B0A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7869-F9FF-32DA-B8FB-8FAFE63F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3E02-0D7B-3C52-150A-D6F4FD5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1655-8EF3-354C-DAC5-BECE2D0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50B8-C146-5895-1B7C-ADF94D1C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C509-2481-25A6-4279-F86A9F9E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BCF7-DE59-B421-9779-634D56C9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3481-1355-18A3-0CB9-6538B50E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B843-5DEF-A2DC-B70C-2F35B665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6393-6C5C-FFCB-5D36-EE29008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2B222-5609-1A05-B053-7702BE542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CB469-1353-02A1-2B9A-94FE546E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4876-50A3-58CF-DCEB-B3930C7B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DCA-210A-FCA5-5E6B-0940E88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89D2-2C6E-9EA0-23A3-16D6CB4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4347-90D0-8A10-9D90-B9E52EA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2087-505B-F935-D66F-5B3B1B79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DFE8-4592-11D6-821D-C2D8F94D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2BAC-6E7F-BEEC-94A5-6346A0DF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DA14-E6C7-4CA7-CD39-DF3FDCE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FD31-1457-D3ED-20BA-F64F0658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2AB1-CBFC-AA5F-E624-220FA2C5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3C65-0AF3-1D37-B4D6-F1CE2E67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CBE8-35EC-777B-58E5-448B6996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E05A-8EF9-30DA-E47A-C8001A30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155F-EAD7-8419-0268-0D5F12F7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DDB1-9DAA-B47E-29CE-36073940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4273-1479-36A2-8EE3-E50EA6F0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D8C45-B91C-CBC9-85E2-26B0DD5D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6E26-B2F8-3CD6-2BEC-3BD339F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A93A-A795-E26A-39FC-DE0EAE68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6477-D287-C9EF-38C8-031BA85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2A0D-3415-2C61-14BE-692277A3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859D-8CCA-F9DD-1195-D416F903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0434A-6084-5E4F-BA48-3F27130E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3E0D2-4F53-09E8-FE50-E30A695FF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E27A-ADBA-4A2A-282C-CA5B20E8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4D30-23DD-28A6-CB02-043DF4C5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B67FA-E3BB-79A2-FF44-9753429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A1E4-896A-BF5E-A1F5-3B762AF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88442-30C5-89F1-0429-EB4B696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77AE8-B785-B39B-9A7B-659C857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96EB5-4F2E-4F5D-1010-4EA00AA1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409A6-367E-BE68-7EF9-9C386DF7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BA420-20AB-0051-C21E-5997F396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5727-0C28-3D48-C507-9EF25AE9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867F-67D0-6408-5A57-6D89ABC9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3DDC-471A-7374-48BE-870B2B7D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3EB9F-1F73-A069-E9E9-F7126190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B610-E355-D984-1FC4-51BC1653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CA921-651F-0D2B-3703-6E5F1873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3A5A0-6513-B336-C5B5-801626F6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23E1-4125-5642-64DD-C78DE7BA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C94D-04BE-0587-E19C-19E3572A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DFD56-7BC2-4861-CE5F-D25F75FF2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EBAC-1C2F-C09E-DC98-D91DDF8A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735C-6F6E-074C-D09B-07EFC978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B52B-6AA1-C18E-0086-33A8817F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394CE-05DB-44B1-FD00-ED47418A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F354-F337-2521-A196-29EFD5B4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4B54-E691-B747-4D57-71A084DB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21F-5523-6349-8BDD-5340572BD75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78CD-A3A6-92C7-8600-D1C701C0F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128B-A358-2C8E-E982-D9779A95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2389-4383-C446-94FB-BCF2D270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8D2-1965-8A75-B425-673B34C9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862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Self-Stigma, Self-Esteem and Symptom Severity in Trichotillomania and Skin-Picking Disorder.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A4281-DF04-3150-8D41-1688CED2B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Anastasia Denholm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Dr Jude Stevenson</a:t>
            </a:r>
          </a:p>
        </p:txBody>
      </p:sp>
    </p:spTree>
    <p:extLst>
      <p:ext uri="{BB962C8B-B14F-4D97-AF65-F5344CB8AC3E}">
        <p14:creationId xmlns:p14="http://schemas.microsoft.com/office/powerpoint/2010/main" val="73195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EA58-8999-C6F7-A8BC-C8107B48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1390-E73A-8AE5-D3A7-1A7F2E0D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body-focused repetitive disorders?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Skin-picking; hair-pulling; cheek-biting; lip-biting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Functional impairment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High comorbidity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Self-stigma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Associated with low self-esteem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Prevalence in mental disorders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Impact of high self-stigma</a:t>
            </a:r>
          </a:p>
        </p:txBody>
      </p:sp>
    </p:spTree>
    <p:extLst>
      <p:ext uri="{BB962C8B-B14F-4D97-AF65-F5344CB8AC3E}">
        <p14:creationId xmlns:p14="http://schemas.microsoft.com/office/powerpoint/2010/main" val="160388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2DA3-6F29-E8F8-4EBA-95EC50A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&amp; Measures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F0BED-150C-D207-903E-1A2DC1AE7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365124"/>
            <a:ext cx="6204742" cy="372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F6A0C-B64C-B969-1084-7C9BDD629B8B}"/>
              </a:ext>
            </a:extLst>
          </p:cNvPr>
          <p:cNvSpPr txBox="1"/>
          <p:nvPr/>
        </p:nvSpPr>
        <p:spPr>
          <a:xfrm>
            <a:off x="461168" y="1741037"/>
            <a:ext cx="531971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-Trichotillomania (n = 45)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-Skin-picking disorder (n = 217)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-Comorbid (n = 66)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8F8AF-CF74-368C-3E7D-80ADA58E0433}"/>
              </a:ext>
            </a:extLst>
          </p:cNvPr>
          <p:cNvSpPr txBox="1"/>
          <p:nvPr/>
        </p:nvSpPr>
        <p:spPr>
          <a:xfrm>
            <a:off x="461168" y="4073903"/>
            <a:ext cx="11158537" cy="22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-Massachusetts General Hospital Hairpulling Scale (MGH-HS; </a:t>
            </a: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Keuthen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al., 1995)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-Skin-Picking Scale Revised (SPD-R; Snorrason et al., 2012) </a:t>
            </a:r>
            <a:r>
              <a:rPr lang="en-GB" sz="24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-Internalised Stigma of Mental Illness Scale (ISMI-10; Boyd et al., 2014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-Rosenberg Self-Esteem scale (RSE; Rosenberg, 1965)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86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645DED-67AB-F7DF-2306-597727D0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707191"/>
            <a:ext cx="5828261" cy="352609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583B6A-8CA7-3933-F4EF-5D9A1564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/>
          <a:stretch/>
        </p:blipFill>
        <p:spPr bwMode="auto">
          <a:xfrm>
            <a:off x="269264" y="1624712"/>
            <a:ext cx="5828261" cy="36085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0B955-A34C-33EA-00BB-5F2A008F6473}"/>
              </a:ext>
            </a:extLst>
          </p:cNvPr>
          <p:cNvSpPr txBox="1"/>
          <p:nvPr/>
        </p:nvSpPr>
        <p:spPr>
          <a:xfrm>
            <a:off x="1128713" y="585788"/>
            <a:ext cx="1034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Prevalence of Self-Stigma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0E273-3C08-CB36-77E1-4B5ED5169329}"/>
              </a:ext>
            </a:extLst>
          </p:cNvPr>
          <p:cNvSpPr txBox="1"/>
          <p:nvPr/>
        </p:nvSpPr>
        <p:spPr>
          <a:xfrm>
            <a:off x="775179" y="5707090"/>
            <a:ext cx="9994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-Estimates for the 20% trimmed mean level of self-stigma in each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47923-E3B4-FE2A-2F0D-5E1024C40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51104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Spearman’s Correlation Between Self-Stigma and Self-Esteem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, scatter chart&#10;&#10;Description automatically generated">
            <a:extLst>
              <a:ext uri="{FF2B5EF4-FFF2-40B4-BE49-F238E27FC236}">
                <a16:creationId xmlns:a16="http://schemas.microsoft.com/office/drawing/2014/main" id="{8071B922-395A-28C4-3B6E-42675809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37"/>
          <a:stretch/>
        </p:blipFill>
        <p:spPr>
          <a:xfrm>
            <a:off x="1538287" y="1619034"/>
            <a:ext cx="8548687" cy="2501202"/>
          </a:xfrm>
          <a:prstGeom prst="rect">
            <a:avLst/>
          </a:prstGeom>
        </p:spPr>
      </p:pic>
      <p:pic>
        <p:nvPicPr>
          <p:cNvPr id="7" name="Picture 6" descr="Diagram, scatter chart&#10;&#10;Description automatically generated">
            <a:extLst>
              <a:ext uri="{FF2B5EF4-FFF2-40B4-BE49-F238E27FC236}">
                <a16:creationId xmlns:a16="http://schemas.microsoft.com/office/drawing/2014/main" id="{F0B05D5B-BE07-7838-3944-7A969064A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4" r="47748"/>
          <a:stretch/>
        </p:blipFill>
        <p:spPr>
          <a:xfrm>
            <a:off x="4105275" y="4277398"/>
            <a:ext cx="3981449" cy="23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72BE-C824-082D-ACFA-24259A3D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39DE-A063-D4EC-6670-69C25270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self-stigma in BFRBs?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these results indicate?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</a:p>
        </p:txBody>
      </p:sp>
    </p:spTree>
    <p:extLst>
      <p:ext uri="{BB962C8B-B14F-4D97-AF65-F5344CB8AC3E}">
        <p14:creationId xmlns:p14="http://schemas.microsoft.com/office/powerpoint/2010/main" val="52638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Self-Stigma, Self-Esteem and Symptom Severity in Trichotillomania and Skin-Picking Disorder.</vt:lpstr>
      <vt:lpstr>Background</vt:lpstr>
      <vt:lpstr>Sample &amp; Measures</vt:lpstr>
      <vt:lpstr>PowerPoint Presentation</vt:lpstr>
      <vt:lpstr>Results – Spearman’s Correlation Between Self-Stigma and Self-Esteem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Self-Stigma, Self-Esteem and Symptom Severity in Trichotillomania and Skin-Picking Disorder.</dc:title>
  <dc:creator>Ana Denholm</dc:creator>
  <cp:lastModifiedBy>Ana Denholm</cp:lastModifiedBy>
  <cp:revision>1</cp:revision>
  <dcterms:created xsi:type="dcterms:W3CDTF">2023-03-22T13:07:16Z</dcterms:created>
  <dcterms:modified xsi:type="dcterms:W3CDTF">2023-03-22T14:08:50Z</dcterms:modified>
</cp:coreProperties>
</file>