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EC74F-E970-4A4B-BC01-3336F9E537A8}" v="254" dt="2023-03-22T11:14:47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e Stewart" userId="ed173640901db834" providerId="LiveId" clId="{632EC74F-E970-4A4B-BC01-3336F9E537A8}"/>
    <pc:docChg chg="undo redo custSel addSld delSld modSld addMainMaster delMainMaster modMainMaster">
      <pc:chgData name="Jessie Stewart" userId="ed173640901db834" providerId="LiveId" clId="{632EC74F-E970-4A4B-BC01-3336F9E537A8}" dt="2023-03-22T11:16:05.795" v="9614" actId="1076"/>
      <pc:docMkLst>
        <pc:docMk/>
      </pc:docMkLst>
      <pc:sldChg chg="addSp delSp modSp del mod setBg setClrOvrMap">
        <pc:chgData name="Jessie Stewart" userId="ed173640901db834" providerId="LiveId" clId="{632EC74F-E970-4A4B-BC01-3336F9E537A8}" dt="2023-03-21T14:29:09.959" v="1028" actId="2696"/>
        <pc:sldMkLst>
          <pc:docMk/>
          <pc:sldMk cId="453743807" sldId="256"/>
        </pc:sldMkLst>
        <pc:spChg chg="mod ord">
          <ac:chgData name="Jessie Stewart" userId="ed173640901db834" providerId="LiveId" clId="{632EC74F-E970-4A4B-BC01-3336F9E537A8}" dt="2023-03-21T12:17:32.882" v="203" actId="26606"/>
          <ac:spMkLst>
            <pc:docMk/>
            <pc:sldMk cId="453743807" sldId="256"/>
            <ac:spMk id="2" creationId="{DD72CBBE-C052-D84C-4051-D4D322CF6A3C}"/>
          </ac:spMkLst>
        </pc:spChg>
        <pc:spChg chg="del mod">
          <ac:chgData name="Jessie Stewart" userId="ed173640901db834" providerId="LiveId" clId="{632EC74F-E970-4A4B-BC01-3336F9E537A8}" dt="2023-03-21T12:14:56.479" v="182" actId="21"/>
          <ac:spMkLst>
            <pc:docMk/>
            <pc:sldMk cId="453743807" sldId="256"/>
            <ac:spMk id="3" creationId="{1FD27F3F-1EDA-FABC-6EB7-7210156C4C23}"/>
          </ac:spMkLst>
        </pc:spChg>
        <pc:spChg chg="add del">
          <ac:chgData name="Jessie Stewart" userId="ed173640901db834" providerId="LiveId" clId="{632EC74F-E970-4A4B-BC01-3336F9E537A8}" dt="2023-03-21T12:13:31.850" v="169" actId="26606"/>
          <ac:spMkLst>
            <pc:docMk/>
            <pc:sldMk cId="453743807" sldId="256"/>
            <ac:spMk id="9" creationId="{71B2258F-86CA-4D4D-8270-BC05FCDEBFB3}"/>
          </ac:spMkLst>
        </pc:spChg>
        <pc:spChg chg="add del">
          <ac:chgData name="Jessie Stewart" userId="ed173640901db834" providerId="LiveId" clId="{632EC74F-E970-4A4B-BC01-3336F9E537A8}" dt="2023-03-21T12:13:38.395" v="171" actId="26606"/>
          <ac:spMkLst>
            <pc:docMk/>
            <pc:sldMk cId="453743807" sldId="256"/>
            <ac:spMk id="11" creationId="{AB58EF07-17C2-48CF-ABB0-EEF1F17CB8F0}"/>
          </ac:spMkLst>
        </pc:spChg>
        <pc:spChg chg="add del">
          <ac:chgData name="Jessie Stewart" userId="ed173640901db834" providerId="LiveId" clId="{632EC74F-E970-4A4B-BC01-3336F9E537A8}" dt="2023-03-21T12:13:38.395" v="171" actId="26606"/>
          <ac:spMkLst>
            <pc:docMk/>
            <pc:sldMk cId="453743807" sldId="256"/>
            <ac:spMk id="12" creationId="{0671A8AE-40A1-4631-A6B8-581AFF065482}"/>
          </ac:spMkLst>
        </pc:spChg>
        <pc:spChg chg="add del">
          <ac:chgData name="Jessie Stewart" userId="ed173640901db834" providerId="LiveId" clId="{632EC74F-E970-4A4B-BC01-3336F9E537A8}" dt="2023-03-21T12:13:38.395" v="171" actId="26606"/>
          <ac:spMkLst>
            <pc:docMk/>
            <pc:sldMk cId="453743807" sldId="256"/>
            <ac:spMk id="13" creationId="{AF2F604E-43BE-4DC3-B983-E071523364F8}"/>
          </ac:spMkLst>
        </pc:spChg>
        <pc:spChg chg="add del">
          <ac:chgData name="Jessie Stewart" userId="ed173640901db834" providerId="LiveId" clId="{632EC74F-E970-4A4B-BC01-3336F9E537A8}" dt="2023-03-21T12:13:38.395" v="171" actId="26606"/>
          <ac:spMkLst>
            <pc:docMk/>
            <pc:sldMk cId="453743807" sldId="256"/>
            <ac:spMk id="15" creationId="{08C9B587-E65E-4B52-B37C-ABEBB6E87928}"/>
          </ac:spMkLst>
        </pc:spChg>
        <pc:spChg chg="add del">
          <ac:chgData name="Jessie Stewart" userId="ed173640901db834" providerId="LiveId" clId="{632EC74F-E970-4A4B-BC01-3336F9E537A8}" dt="2023-03-21T12:13:45.443" v="173" actId="26606"/>
          <ac:spMkLst>
            <pc:docMk/>
            <pc:sldMk cId="453743807" sldId="256"/>
            <ac:spMk id="17" creationId="{C1DD1A8A-57D5-4A81-AD04-532B043C5611}"/>
          </ac:spMkLst>
        </pc:spChg>
        <pc:spChg chg="add del">
          <ac:chgData name="Jessie Stewart" userId="ed173640901db834" providerId="LiveId" clId="{632EC74F-E970-4A4B-BC01-3336F9E537A8}" dt="2023-03-21T12:13:45.443" v="173" actId="26606"/>
          <ac:spMkLst>
            <pc:docMk/>
            <pc:sldMk cId="453743807" sldId="256"/>
            <ac:spMk id="18" creationId="{007891EC-4501-44ED-A8C8-B11B6DB767AB}"/>
          </ac:spMkLst>
        </pc:spChg>
        <pc:spChg chg="add del">
          <ac:chgData name="Jessie Stewart" userId="ed173640901db834" providerId="LiveId" clId="{632EC74F-E970-4A4B-BC01-3336F9E537A8}" dt="2023-03-21T12:17:32.882" v="203" actId="26606"/>
          <ac:spMkLst>
            <pc:docMk/>
            <pc:sldMk cId="453743807" sldId="256"/>
            <ac:spMk id="20" creationId="{0671A8AE-40A1-4631-A6B8-581AFF065482}"/>
          </ac:spMkLst>
        </pc:spChg>
        <pc:spChg chg="add del">
          <ac:chgData name="Jessie Stewart" userId="ed173640901db834" providerId="LiveId" clId="{632EC74F-E970-4A4B-BC01-3336F9E537A8}" dt="2023-03-21T12:17:32.882" v="203" actId="26606"/>
          <ac:spMkLst>
            <pc:docMk/>
            <pc:sldMk cId="453743807" sldId="256"/>
            <ac:spMk id="21" creationId="{AB58EF07-17C2-48CF-ABB0-EEF1F17CB8F0}"/>
          </ac:spMkLst>
        </pc:spChg>
        <pc:spChg chg="add del">
          <ac:chgData name="Jessie Stewart" userId="ed173640901db834" providerId="LiveId" clId="{632EC74F-E970-4A4B-BC01-3336F9E537A8}" dt="2023-03-21T12:17:32.882" v="203" actId="26606"/>
          <ac:spMkLst>
            <pc:docMk/>
            <pc:sldMk cId="453743807" sldId="256"/>
            <ac:spMk id="22" creationId="{AF2F604E-43BE-4DC3-B983-E071523364F8}"/>
          </ac:spMkLst>
        </pc:spChg>
        <pc:spChg chg="add del">
          <ac:chgData name="Jessie Stewart" userId="ed173640901db834" providerId="LiveId" clId="{632EC74F-E970-4A4B-BC01-3336F9E537A8}" dt="2023-03-21T12:17:32.882" v="203" actId="26606"/>
          <ac:spMkLst>
            <pc:docMk/>
            <pc:sldMk cId="453743807" sldId="256"/>
            <ac:spMk id="23" creationId="{08C9B587-E65E-4B52-B37C-ABEBB6E87928}"/>
          </ac:spMkLst>
        </pc:spChg>
        <pc:spChg chg="add">
          <ac:chgData name="Jessie Stewart" userId="ed173640901db834" providerId="LiveId" clId="{632EC74F-E970-4A4B-BC01-3336F9E537A8}" dt="2023-03-21T12:17:32.882" v="203" actId="26606"/>
          <ac:spMkLst>
            <pc:docMk/>
            <pc:sldMk cId="453743807" sldId="256"/>
            <ac:spMk id="25" creationId="{5A59F003-E00A-43F9-91DC-CC54E3B87466}"/>
          </ac:spMkLst>
        </pc:spChg>
        <pc:spChg chg="add">
          <ac:chgData name="Jessie Stewart" userId="ed173640901db834" providerId="LiveId" clId="{632EC74F-E970-4A4B-BC01-3336F9E537A8}" dt="2023-03-21T12:17:32.882" v="203" actId="26606"/>
          <ac:spMkLst>
            <pc:docMk/>
            <pc:sldMk cId="453743807" sldId="256"/>
            <ac:spMk id="26" creationId="{D74A4382-E3AD-430A-9A1F-DFA3E0E77A7D}"/>
          </ac:spMkLst>
        </pc:spChg>
        <pc:spChg chg="add">
          <ac:chgData name="Jessie Stewart" userId="ed173640901db834" providerId="LiveId" clId="{632EC74F-E970-4A4B-BC01-3336F9E537A8}" dt="2023-03-21T12:17:32.882" v="203" actId="26606"/>
          <ac:spMkLst>
            <pc:docMk/>
            <pc:sldMk cId="453743807" sldId="256"/>
            <ac:spMk id="27" creationId="{79F40191-0F44-4FD1-82CC-ACB507C14BE6}"/>
          </ac:spMkLst>
        </pc:spChg>
        <pc:spChg chg="add del">
          <ac:chgData name="Jessie Stewart" userId="ed173640901db834" providerId="LiveId" clId="{632EC74F-E970-4A4B-BC01-3336F9E537A8}" dt="2023-03-21T12:17:29.507" v="200" actId="26606"/>
          <ac:spMkLst>
            <pc:docMk/>
            <pc:sldMk cId="453743807" sldId="256"/>
            <ac:spMk id="28" creationId="{0671A8AE-40A1-4631-A6B8-581AFF065482}"/>
          </ac:spMkLst>
        </pc:spChg>
        <pc:spChg chg="add del">
          <ac:chgData name="Jessie Stewart" userId="ed173640901db834" providerId="LiveId" clId="{632EC74F-E970-4A4B-BC01-3336F9E537A8}" dt="2023-03-21T12:17:29.507" v="200" actId="26606"/>
          <ac:spMkLst>
            <pc:docMk/>
            <pc:sldMk cId="453743807" sldId="256"/>
            <ac:spMk id="30" creationId="{AB58EF07-17C2-48CF-ABB0-EEF1F17CB8F0}"/>
          </ac:spMkLst>
        </pc:spChg>
        <pc:spChg chg="add del">
          <ac:chgData name="Jessie Stewart" userId="ed173640901db834" providerId="LiveId" clId="{632EC74F-E970-4A4B-BC01-3336F9E537A8}" dt="2023-03-21T12:17:29.507" v="200" actId="26606"/>
          <ac:spMkLst>
            <pc:docMk/>
            <pc:sldMk cId="453743807" sldId="256"/>
            <ac:spMk id="32" creationId="{AF2F604E-43BE-4DC3-B983-E071523364F8}"/>
          </ac:spMkLst>
        </pc:spChg>
        <pc:spChg chg="add del">
          <ac:chgData name="Jessie Stewart" userId="ed173640901db834" providerId="LiveId" clId="{632EC74F-E970-4A4B-BC01-3336F9E537A8}" dt="2023-03-21T12:17:29.507" v="200" actId="26606"/>
          <ac:spMkLst>
            <pc:docMk/>
            <pc:sldMk cId="453743807" sldId="256"/>
            <ac:spMk id="34" creationId="{08C9B587-E65E-4B52-B37C-ABEBB6E87928}"/>
          </ac:spMkLst>
        </pc:spChg>
        <pc:picChg chg="add mod">
          <ac:chgData name="Jessie Stewart" userId="ed173640901db834" providerId="LiveId" clId="{632EC74F-E970-4A4B-BC01-3336F9E537A8}" dt="2023-03-21T12:17:32.882" v="203" actId="26606"/>
          <ac:picMkLst>
            <pc:docMk/>
            <pc:sldMk cId="453743807" sldId="256"/>
            <ac:picMk id="4" creationId="{B5B10BDF-5C74-D6E0-5BAA-353AC6051E21}"/>
          </ac:picMkLst>
        </pc:picChg>
      </pc:sldChg>
      <pc:sldChg chg="addSp delSp modSp new mod modTransition setBg modClrScheme delDesignElem chgLayout">
        <pc:chgData name="Jessie Stewart" userId="ed173640901db834" providerId="LiveId" clId="{632EC74F-E970-4A4B-BC01-3336F9E537A8}" dt="2023-03-22T11:01:16.655" v="9527" actId="1076"/>
        <pc:sldMkLst>
          <pc:docMk/>
          <pc:sldMk cId="2630726529" sldId="256"/>
        </pc:sldMkLst>
        <pc:spChg chg="mod">
          <ac:chgData name="Jessie Stewart" userId="ed173640901db834" providerId="LiveId" clId="{632EC74F-E970-4A4B-BC01-3336F9E537A8}" dt="2023-03-22T11:01:16.655" v="9527" actId="1076"/>
          <ac:spMkLst>
            <pc:docMk/>
            <pc:sldMk cId="2630726529" sldId="256"/>
            <ac:spMk id="2" creationId="{71DFEC10-D0CC-3C16-0FD6-EE3B6E16F155}"/>
          </ac:spMkLst>
        </pc:spChg>
        <pc:spChg chg="mod">
          <ac:chgData name="Jessie Stewart" userId="ed173640901db834" providerId="LiveId" clId="{632EC74F-E970-4A4B-BC01-3336F9E537A8}" dt="2023-03-22T11:01:01.035" v="9524" actId="1076"/>
          <ac:spMkLst>
            <pc:docMk/>
            <pc:sldMk cId="2630726529" sldId="256"/>
            <ac:spMk id="3" creationId="{D8F5E367-4058-DF5E-AD65-2D96551D9578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2630726529" sldId="256"/>
            <ac:spMk id="6" creationId="{B9651FA3-B4A1-4E98-9B71-4CF82087794D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2630726529" sldId="256"/>
            <ac:spMk id="7" creationId="{F227E5B6-9132-43CA-B503-37A18562ADF2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2630726529" sldId="256"/>
            <ac:spMk id="8" creationId="{D2929CB1-0E3C-4B2D-ADC5-0154FB33BA44}"/>
          </ac:spMkLst>
        </pc:spChg>
        <pc:spChg chg="add del">
          <ac:chgData name="Jessie Stewart" userId="ed173640901db834" providerId="LiveId" clId="{632EC74F-E970-4A4B-BC01-3336F9E537A8}" dt="2023-03-21T14:34:56.442" v="1117" actId="26606"/>
          <ac:spMkLst>
            <pc:docMk/>
            <pc:sldMk cId="2630726529" sldId="256"/>
            <ac:spMk id="9" creationId="{B1C3281D-A46F-4842-9340-4CBC29E1B260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2630726529" sldId="256"/>
            <ac:spMk id="10" creationId="{03C2051E-A88D-48E5-BACF-AAED17892722}"/>
          </ac:spMkLst>
        </pc:spChg>
        <pc:spChg chg="add del">
          <ac:chgData name="Jessie Stewart" userId="ed173640901db834" providerId="LiveId" clId="{632EC74F-E970-4A4B-BC01-3336F9E537A8}" dt="2023-03-21T14:35:02.054" v="1119" actId="26606"/>
          <ac:spMkLst>
            <pc:docMk/>
            <pc:sldMk cId="2630726529" sldId="256"/>
            <ac:spMk id="13" creationId="{CB62860E-78E8-0547-8CD6-A19C1482F84E}"/>
          </ac:spMkLst>
        </pc:spChg>
        <pc:spChg chg="add del">
          <ac:chgData name="Jessie Stewart" userId="ed173640901db834" providerId="LiveId" clId="{632EC74F-E970-4A4B-BC01-3336F9E537A8}" dt="2023-03-21T14:35:02.054" v="1119" actId="26606"/>
          <ac:spMkLst>
            <pc:docMk/>
            <pc:sldMk cId="2630726529" sldId="256"/>
            <ac:spMk id="14" creationId="{72E67446-732B-4F72-8560-6FABB6CB25A3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2630726529" sldId="256"/>
            <ac:spMk id="15" creationId="{658970D8-8D1D-4B5C-894B-E871CC86543D}"/>
          </ac:spMkLst>
        </pc:spChg>
        <pc:spChg chg="add del">
          <ac:chgData name="Jessie Stewart" userId="ed173640901db834" providerId="LiveId" clId="{632EC74F-E970-4A4B-BC01-3336F9E537A8}" dt="2023-03-21T14:37:49.654" v="1136" actId="26606"/>
          <ac:spMkLst>
            <pc:docMk/>
            <pc:sldMk cId="2630726529" sldId="256"/>
            <ac:spMk id="16" creationId="{956C5C09-0043-4549-B800-2101B70D667D}"/>
          </ac:spMkLst>
        </pc:spChg>
        <pc:spChg chg="add del">
          <ac:chgData name="Jessie Stewart" userId="ed173640901db834" providerId="LiveId" clId="{632EC74F-E970-4A4B-BC01-3336F9E537A8}" dt="2023-03-21T14:37:49.654" v="1136" actId="26606"/>
          <ac:spMkLst>
            <pc:docMk/>
            <pc:sldMk cId="2630726529" sldId="256"/>
            <ac:spMk id="17" creationId="{B7E2F724-2FB3-4D1D-A730-739B8654C030}"/>
          </ac:spMkLst>
        </pc:spChg>
        <pc:spChg chg="add del">
          <ac:chgData name="Jessie Stewart" userId="ed173640901db834" providerId="LiveId" clId="{632EC74F-E970-4A4B-BC01-3336F9E537A8}" dt="2023-03-21T14:37:49.654" v="1136" actId="26606"/>
          <ac:spMkLst>
            <pc:docMk/>
            <pc:sldMk cId="2630726529" sldId="256"/>
            <ac:spMk id="18" creationId="{B2C335F7-F61C-4EB4-80F2-4B1438FE66BB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2630726529" sldId="256"/>
            <ac:spMk id="19" creationId="{5F2F0C84-BE8C-4DC2-A6D3-30349A801D5C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2630726529" sldId="256"/>
            <ac:spMk id="21" creationId="{7821A508-2985-4905-874A-527429BAABFA}"/>
          </ac:spMkLst>
        </pc:spChg>
        <pc:spChg chg="add del">
          <ac:chgData name="Jessie Stewart" userId="ed173640901db834" providerId="LiveId" clId="{632EC74F-E970-4A4B-BC01-3336F9E537A8}" dt="2023-03-21T14:35:38.953" v="1129" actId="26606"/>
          <ac:spMkLst>
            <pc:docMk/>
            <pc:sldMk cId="2630726529" sldId="256"/>
            <ac:spMk id="23" creationId="{40E0E787-6A3F-4579-9E73-AC9FBB0E3A45}"/>
          </ac:spMkLst>
        </pc:spChg>
        <pc:spChg chg="add del">
          <ac:chgData name="Jessie Stewart" userId="ed173640901db834" providerId="LiveId" clId="{632EC74F-E970-4A4B-BC01-3336F9E537A8}" dt="2023-03-21T14:35:51.878" v="1131" actId="26606"/>
          <ac:spMkLst>
            <pc:docMk/>
            <pc:sldMk cId="2630726529" sldId="256"/>
            <ac:spMk id="27" creationId="{C3B0A228-9EA3-4009-A82E-9402BBC726A0}"/>
          </ac:spMkLst>
        </pc:spChg>
        <pc:spChg chg="add del">
          <ac:chgData name="Jessie Stewart" userId="ed173640901db834" providerId="LiveId" clId="{632EC74F-E970-4A4B-BC01-3336F9E537A8}" dt="2023-03-21T14:35:51.878" v="1131" actId="26606"/>
          <ac:spMkLst>
            <pc:docMk/>
            <pc:sldMk cId="2630726529" sldId="256"/>
            <ac:spMk id="28" creationId="{02E0C409-730D-455F-AA8F-0646ABDB1B42}"/>
          </ac:spMkLst>
        </pc:spChg>
        <pc:spChg chg="add del">
          <ac:chgData name="Jessie Stewart" userId="ed173640901db834" providerId="LiveId" clId="{632EC74F-E970-4A4B-BC01-3336F9E537A8}" dt="2023-03-21T14:37:43.422" v="1133" actId="26606"/>
          <ac:spMkLst>
            <pc:docMk/>
            <pc:sldMk cId="2630726529" sldId="256"/>
            <ac:spMk id="34" creationId="{A5D0B0D3-D735-4619-AA45-B57B791E1744}"/>
          </ac:spMkLst>
        </pc:spChg>
        <pc:spChg chg="add del">
          <ac:chgData name="Jessie Stewart" userId="ed173640901db834" providerId="LiveId" clId="{632EC74F-E970-4A4B-BC01-3336F9E537A8}" dt="2023-03-21T14:37:43.422" v="1133" actId="26606"/>
          <ac:spMkLst>
            <pc:docMk/>
            <pc:sldMk cId="2630726529" sldId="256"/>
            <ac:spMk id="35" creationId="{6264A856-A4F6-4068-9AC3-7B38A00DA75A}"/>
          </ac:spMkLst>
        </pc:spChg>
        <pc:spChg chg="add del">
          <ac:chgData name="Jessie Stewart" userId="ed173640901db834" providerId="LiveId" clId="{632EC74F-E970-4A4B-BC01-3336F9E537A8}" dt="2023-03-21T14:37:43.422" v="1133" actId="26606"/>
          <ac:spMkLst>
            <pc:docMk/>
            <pc:sldMk cId="2630726529" sldId="256"/>
            <ac:spMk id="36" creationId="{25A2CBEC-4F23-437D-9D03-9968C9B79790}"/>
          </ac:spMkLst>
        </pc:spChg>
        <pc:spChg chg="add del">
          <ac:chgData name="Jessie Stewart" userId="ed173640901db834" providerId="LiveId" clId="{632EC74F-E970-4A4B-BC01-3336F9E537A8}" dt="2023-03-21T14:37:49.544" v="1135" actId="26606"/>
          <ac:spMkLst>
            <pc:docMk/>
            <pc:sldMk cId="2630726529" sldId="256"/>
            <ac:spMk id="48" creationId="{998D6E90-577B-4973-B60A-2700290E68B3}"/>
          </ac:spMkLst>
        </pc:spChg>
        <pc:spChg chg="add del">
          <ac:chgData name="Jessie Stewart" userId="ed173640901db834" providerId="LiveId" clId="{632EC74F-E970-4A4B-BC01-3336F9E537A8}" dt="2023-03-21T14:37:49.544" v="1135" actId="26606"/>
          <ac:spMkLst>
            <pc:docMk/>
            <pc:sldMk cId="2630726529" sldId="256"/>
            <ac:spMk id="49" creationId="{3FA95682-BEE6-4B33-BA34-7E7BE49782DA}"/>
          </ac:spMkLst>
        </pc:spChg>
        <pc:spChg chg="add del">
          <ac:chgData name="Jessie Stewart" userId="ed173640901db834" providerId="LiveId" clId="{632EC74F-E970-4A4B-BC01-3336F9E537A8}" dt="2023-03-22T09:36:03.378" v="8393"/>
          <ac:spMkLst>
            <pc:docMk/>
            <pc:sldMk cId="2630726529" sldId="256"/>
            <ac:spMk id="51" creationId="{2B3259A0-CD9E-DBBB-0D44-49007D1F0AFF}"/>
          </ac:spMkLst>
        </pc:spChg>
        <pc:grpChg chg="add del">
          <ac:chgData name="Jessie Stewart" userId="ed173640901db834" providerId="LiveId" clId="{632EC74F-E970-4A4B-BC01-3336F9E537A8}" dt="2023-03-21T14:37:43.422" v="1133" actId="26606"/>
          <ac:grpSpMkLst>
            <pc:docMk/>
            <pc:sldMk cId="2630726529" sldId="256"/>
            <ac:grpSpMk id="37" creationId="{C2983E8C-44FB-463B-B6B0-B53E96ACCD72}"/>
          </ac:grpSpMkLst>
        </pc:grpChg>
        <pc:grpChg chg="add del">
          <ac:chgData name="Jessie Stewart" userId="ed173640901db834" providerId="LiveId" clId="{632EC74F-E970-4A4B-BC01-3336F9E537A8}" dt="2023-03-21T14:37:43.422" v="1133" actId="26606"/>
          <ac:grpSpMkLst>
            <pc:docMk/>
            <pc:sldMk cId="2630726529" sldId="256"/>
            <ac:grpSpMk id="45" creationId="{DBBA0A0D-8F6A-400A-9E49-8C008E2C7DB1}"/>
          </ac:grpSpMkLst>
        </pc:grpChg>
        <pc:picChg chg="add mod ord">
          <ac:chgData name="Jessie Stewart" userId="ed173640901db834" providerId="LiveId" clId="{632EC74F-E970-4A4B-BC01-3336F9E537A8}" dt="2023-03-22T11:00:03.535" v="9508" actId="1076"/>
          <ac:picMkLst>
            <pc:docMk/>
            <pc:sldMk cId="2630726529" sldId="256"/>
            <ac:picMk id="4" creationId="{7F428044-E4BC-BA57-7371-09C74ADFB242}"/>
          </ac:picMkLst>
        </pc:picChg>
        <pc:cxnChg chg="add del">
          <ac:chgData name="Jessie Stewart" userId="ed173640901db834" providerId="LiveId" clId="{632EC74F-E970-4A4B-BC01-3336F9E537A8}" dt="2023-03-21T14:34:56.442" v="1117" actId="26606"/>
          <ac:cxnSpMkLst>
            <pc:docMk/>
            <pc:sldMk cId="2630726529" sldId="256"/>
            <ac:cxnSpMk id="11" creationId="{D4EDB048-C82F-4E9B-BCE9-3D1DBE5D59CE}"/>
          </ac:cxnSpMkLst>
        </pc:cxnChg>
        <pc:cxnChg chg="add del">
          <ac:chgData name="Jessie Stewart" userId="ed173640901db834" providerId="LiveId" clId="{632EC74F-E970-4A4B-BC01-3336F9E537A8}" dt="2023-03-21T14:35:38.953" v="1129" actId="26606"/>
          <ac:cxnSpMkLst>
            <pc:docMk/>
            <pc:sldMk cId="2630726529" sldId="256"/>
            <ac:cxnSpMk id="25" creationId="{651B3B56-501F-42FF-8534-28EF7857BD40}"/>
          </ac:cxnSpMkLst>
        </pc:cxnChg>
      </pc:sldChg>
      <pc:sldChg chg="modSp new del mod">
        <pc:chgData name="Jessie Stewart" userId="ed173640901db834" providerId="LiveId" clId="{632EC74F-E970-4A4B-BC01-3336F9E537A8}" dt="2023-03-21T14:29:11.798" v="1029" actId="2696"/>
        <pc:sldMkLst>
          <pc:docMk/>
          <pc:sldMk cId="735152111" sldId="257"/>
        </pc:sldMkLst>
        <pc:spChg chg="mod">
          <ac:chgData name="Jessie Stewart" userId="ed173640901db834" providerId="LiveId" clId="{632EC74F-E970-4A4B-BC01-3336F9E537A8}" dt="2023-03-21T12:19:04.759" v="215" actId="20577"/>
          <ac:spMkLst>
            <pc:docMk/>
            <pc:sldMk cId="735152111" sldId="257"/>
            <ac:spMk id="2" creationId="{E1D0539F-D4D2-3A24-D074-63C42EEA6CBD}"/>
          </ac:spMkLst>
        </pc:spChg>
        <pc:spChg chg="mod">
          <ac:chgData name="Jessie Stewart" userId="ed173640901db834" providerId="LiveId" clId="{632EC74F-E970-4A4B-BC01-3336F9E537A8}" dt="2023-03-21T14:22:48.066" v="1027" actId="20577"/>
          <ac:spMkLst>
            <pc:docMk/>
            <pc:sldMk cId="735152111" sldId="257"/>
            <ac:spMk id="3" creationId="{F713DA88-F89C-50E0-018E-B62D0EA85ED8}"/>
          </ac:spMkLst>
        </pc:spChg>
      </pc:sldChg>
      <pc:sldChg chg="addSp delSp modSp new mod modTransition setBg">
        <pc:chgData name="Jessie Stewart" userId="ed173640901db834" providerId="LiveId" clId="{632EC74F-E970-4A4B-BC01-3336F9E537A8}" dt="2023-03-22T10:58:07.245" v="9503" actId="113"/>
        <pc:sldMkLst>
          <pc:docMk/>
          <pc:sldMk cId="1100831476" sldId="257"/>
        </pc:sldMkLst>
        <pc:spChg chg="mod">
          <ac:chgData name="Jessie Stewart" userId="ed173640901db834" providerId="LiveId" clId="{632EC74F-E970-4A4B-BC01-3336F9E537A8}" dt="2023-03-22T10:58:07.245" v="9503" actId="113"/>
          <ac:spMkLst>
            <pc:docMk/>
            <pc:sldMk cId="1100831476" sldId="257"/>
            <ac:spMk id="2" creationId="{1FA4FB6B-6AF3-FA8A-D263-54CC9169CC3A}"/>
          </ac:spMkLst>
        </pc:spChg>
        <pc:spChg chg="add del mod">
          <ac:chgData name="Jessie Stewart" userId="ed173640901db834" providerId="LiveId" clId="{632EC74F-E970-4A4B-BC01-3336F9E537A8}" dt="2023-03-22T10:00:37.328" v="8644" actId="26606"/>
          <ac:spMkLst>
            <pc:docMk/>
            <pc:sldMk cId="1100831476" sldId="257"/>
            <ac:spMk id="3" creationId="{0D7CC544-60A7-D870-4564-7A0EDDC4FFE4}"/>
          </ac:spMkLst>
        </pc:spChg>
        <pc:spChg chg="add del">
          <ac:chgData name="Jessie Stewart" userId="ed173640901db834" providerId="LiveId" clId="{632EC74F-E970-4A4B-BC01-3336F9E537A8}" dt="2023-03-22T10:00:25.377" v="8635" actId="26606"/>
          <ac:spMkLst>
            <pc:docMk/>
            <pc:sldMk cId="1100831476" sldId="257"/>
            <ac:spMk id="8" creationId="{1B15ED52-F352-441B-82BF-E0EA34836D08}"/>
          </ac:spMkLst>
        </pc:spChg>
        <pc:spChg chg="add del">
          <ac:chgData name="Jessie Stewart" userId="ed173640901db834" providerId="LiveId" clId="{632EC74F-E970-4A4B-BC01-3336F9E537A8}" dt="2023-03-22T10:00:25.377" v="8635" actId="26606"/>
          <ac:spMkLst>
            <pc:docMk/>
            <pc:sldMk cId="1100831476" sldId="257"/>
            <ac:spMk id="10" creationId="{3B2E3793-BFE6-45A2-9B7B-E18844431C99}"/>
          </ac:spMkLst>
        </pc:spChg>
        <pc:spChg chg="add del">
          <ac:chgData name="Jessie Stewart" userId="ed173640901db834" providerId="LiveId" clId="{632EC74F-E970-4A4B-BC01-3336F9E537A8}" dt="2023-03-22T10:00:25.377" v="8635" actId="26606"/>
          <ac:spMkLst>
            <pc:docMk/>
            <pc:sldMk cId="1100831476" sldId="257"/>
            <ac:spMk id="12" creationId="{BC4C4868-CB8F-4AF9-9CDB-8108F2C19B67}"/>
          </ac:spMkLst>
        </pc:spChg>
        <pc:spChg chg="add del">
          <ac:chgData name="Jessie Stewart" userId="ed173640901db834" providerId="LiveId" clId="{632EC74F-E970-4A4B-BC01-3336F9E537A8}" dt="2023-03-22T10:02:15.476" v="8650" actId="26606"/>
          <ac:spMkLst>
            <pc:docMk/>
            <pc:sldMk cId="1100831476" sldId="257"/>
            <ac:spMk id="13" creationId="{4AC6B390-BC59-4F1D-A0EE-D71A92F0A0B2}"/>
          </ac:spMkLst>
        </pc:spChg>
        <pc:spChg chg="add del">
          <ac:chgData name="Jessie Stewart" userId="ed173640901db834" providerId="LiveId" clId="{632EC74F-E970-4A4B-BC01-3336F9E537A8}" dt="2023-03-22T10:00:25.377" v="8635" actId="26606"/>
          <ac:spMkLst>
            <pc:docMk/>
            <pc:sldMk cId="1100831476" sldId="257"/>
            <ac:spMk id="14" creationId="{375E0459-6403-40CD-989D-56A4407CA12E}"/>
          </ac:spMkLst>
        </pc:spChg>
        <pc:spChg chg="add del">
          <ac:chgData name="Jessie Stewart" userId="ed173640901db834" providerId="LiveId" clId="{632EC74F-E970-4A4B-BC01-3336F9E537A8}" dt="2023-03-22T10:02:15.476" v="8650" actId="26606"/>
          <ac:spMkLst>
            <pc:docMk/>
            <pc:sldMk cId="1100831476" sldId="257"/>
            <ac:spMk id="15" creationId="{B6C60D79-16F1-4C4B-B7E3-7634E7069CDE}"/>
          </ac:spMkLst>
        </pc:spChg>
        <pc:spChg chg="add del">
          <ac:chgData name="Jessie Stewart" userId="ed173640901db834" providerId="LiveId" clId="{632EC74F-E970-4A4B-BC01-3336F9E537A8}" dt="2023-03-22T10:00:25.377" v="8635" actId="26606"/>
          <ac:spMkLst>
            <pc:docMk/>
            <pc:sldMk cId="1100831476" sldId="257"/>
            <ac:spMk id="16" creationId="{53E5B1A8-3AC9-4BD1-9BBC-78CA94F2D1BA}"/>
          </ac:spMkLst>
        </pc:spChg>
        <pc:spChg chg="add del">
          <ac:chgData name="Jessie Stewart" userId="ed173640901db834" providerId="LiveId" clId="{632EC74F-E970-4A4B-BC01-3336F9E537A8}" dt="2023-03-22T10:02:15.476" v="8650" actId="26606"/>
          <ac:spMkLst>
            <pc:docMk/>
            <pc:sldMk cId="1100831476" sldId="257"/>
            <ac:spMk id="17" creationId="{426B127E-6498-4C77-9C9D-4553A5113B80}"/>
          </ac:spMkLst>
        </pc:spChg>
        <pc:spChg chg="add del">
          <ac:chgData name="Jessie Stewart" userId="ed173640901db834" providerId="LiveId" clId="{632EC74F-E970-4A4B-BC01-3336F9E537A8}" dt="2023-03-22T10:00:28.242" v="8637" actId="26606"/>
          <ac:spMkLst>
            <pc:docMk/>
            <pc:sldMk cId="1100831476" sldId="257"/>
            <ac:spMk id="18" creationId="{38FAA1A1-D861-433F-88FA-1E9D6FD31D11}"/>
          </ac:spMkLst>
        </pc:spChg>
        <pc:spChg chg="add del">
          <ac:chgData name="Jessie Stewart" userId="ed173640901db834" providerId="LiveId" clId="{632EC74F-E970-4A4B-BC01-3336F9E537A8}" dt="2023-03-22T10:00:28.242" v="8637" actId="26606"/>
          <ac:spMkLst>
            <pc:docMk/>
            <pc:sldMk cId="1100831476" sldId="257"/>
            <ac:spMk id="19" creationId="{09588DA8-065E-4F6F-8EFD-43104AB2E0CF}"/>
          </ac:spMkLst>
        </pc:spChg>
        <pc:spChg chg="add del">
          <ac:chgData name="Jessie Stewart" userId="ed173640901db834" providerId="LiveId" clId="{632EC74F-E970-4A4B-BC01-3336F9E537A8}" dt="2023-03-22T10:00:28.242" v="8637" actId="26606"/>
          <ac:spMkLst>
            <pc:docMk/>
            <pc:sldMk cId="1100831476" sldId="257"/>
            <ac:spMk id="20" creationId="{8D71EDA1-87BF-4D5D-AB79-F346FD19278A}"/>
          </ac:spMkLst>
        </pc:spChg>
        <pc:spChg chg="add del">
          <ac:chgData name="Jessie Stewart" userId="ed173640901db834" providerId="LiveId" clId="{632EC74F-E970-4A4B-BC01-3336F9E537A8}" dt="2023-03-22T10:00:28.242" v="8637" actId="26606"/>
          <ac:spMkLst>
            <pc:docMk/>
            <pc:sldMk cId="1100831476" sldId="257"/>
            <ac:spMk id="21" creationId="{C4285719-470E-454C-AF62-8323075F1F5B}"/>
          </ac:spMkLst>
        </pc:spChg>
        <pc:spChg chg="add del">
          <ac:chgData name="Jessie Stewart" userId="ed173640901db834" providerId="LiveId" clId="{632EC74F-E970-4A4B-BC01-3336F9E537A8}" dt="2023-03-22T10:00:28.242" v="8637" actId="26606"/>
          <ac:spMkLst>
            <pc:docMk/>
            <pc:sldMk cId="1100831476" sldId="257"/>
            <ac:spMk id="22" creationId="{CD9FE4EF-C4D8-49A0-B2FF-81D8DB7D8A24}"/>
          </ac:spMkLst>
        </pc:spChg>
        <pc:spChg chg="add del">
          <ac:chgData name="Jessie Stewart" userId="ed173640901db834" providerId="LiveId" clId="{632EC74F-E970-4A4B-BC01-3336F9E537A8}" dt="2023-03-22T10:00:28.242" v="8637" actId="26606"/>
          <ac:spMkLst>
            <pc:docMk/>
            <pc:sldMk cId="1100831476" sldId="257"/>
            <ac:spMk id="23" creationId="{4300840D-0A0B-4512-BACA-B439D5B9C57C}"/>
          </ac:spMkLst>
        </pc:spChg>
        <pc:spChg chg="add del">
          <ac:chgData name="Jessie Stewart" userId="ed173640901db834" providerId="LiveId" clId="{632EC74F-E970-4A4B-BC01-3336F9E537A8}" dt="2023-03-22T10:00:28.242" v="8637" actId="26606"/>
          <ac:spMkLst>
            <pc:docMk/>
            <pc:sldMk cId="1100831476" sldId="257"/>
            <ac:spMk id="24" creationId="{D2B78728-A580-49A7-84F9-6EF6F583ADE0}"/>
          </ac:spMkLst>
        </pc:spChg>
        <pc:graphicFrameChg chg="add del">
          <ac:chgData name="Jessie Stewart" userId="ed173640901db834" providerId="LiveId" clId="{632EC74F-E970-4A4B-BC01-3336F9E537A8}" dt="2023-03-22T10:00:32.068" v="8639" actId="26606"/>
          <ac:graphicFrameMkLst>
            <pc:docMk/>
            <pc:sldMk cId="1100831476" sldId="257"/>
            <ac:graphicFrameMk id="5" creationId="{3E46D487-F819-F006-03EF-A68F8D4A001C}"/>
          </ac:graphicFrameMkLst>
        </pc:graphicFrameChg>
        <pc:graphicFrameChg chg="add del">
          <ac:chgData name="Jessie Stewart" userId="ed173640901db834" providerId="LiveId" clId="{632EC74F-E970-4A4B-BC01-3336F9E537A8}" dt="2023-03-22T10:00:35.482" v="8641" actId="26606"/>
          <ac:graphicFrameMkLst>
            <pc:docMk/>
            <pc:sldMk cId="1100831476" sldId="257"/>
            <ac:graphicFrameMk id="7" creationId="{73EAF1FF-3DF0-9835-71C9-5E2BD475C6F8}"/>
          </ac:graphicFrameMkLst>
        </pc:graphicFrameChg>
        <pc:graphicFrameChg chg="add del">
          <ac:chgData name="Jessie Stewart" userId="ed173640901db834" providerId="LiveId" clId="{632EC74F-E970-4A4B-BC01-3336F9E537A8}" dt="2023-03-22T10:00:37.296" v="8643" actId="26606"/>
          <ac:graphicFrameMkLst>
            <pc:docMk/>
            <pc:sldMk cId="1100831476" sldId="257"/>
            <ac:graphicFrameMk id="9" creationId="{2AE7E114-E588-AD22-D0E7-92B2294318B4}"/>
          </ac:graphicFrameMkLst>
        </pc:graphicFrameChg>
        <pc:graphicFrameChg chg="add mod modGraphic">
          <ac:chgData name="Jessie Stewart" userId="ed173640901db834" providerId="LiveId" clId="{632EC74F-E970-4A4B-BC01-3336F9E537A8}" dt="2023-03-22T10:02:15.476" v="8650" actId="26606"/>
          <ac:graphicFrameMkLst>
            <pc:docMk/>
            <pc:sldMk cId="1100831476" sldId="257"/>
            <ac:graphicFrameMk id="11" creationId="{73EAF1FF-3DF0-9835-71C9-5E2BD475C6F8}"/>
          </ac:graphicFrameMkLst>
        </pc:graphicFrameChg>
      </pc:sldChg>
      <pc:sldChg chg="addSp delSp modSp new del mod">
        <pc:chgData name="Jessie Stewart" userId="ed173640901db834" providerId="LiveId" clId="{632EC74F-E970-4A4B-BC01-3336F9E537A8}" dt="2023-03-21T12:18:51.319" v="204" actId="47"/>
        <pc:sldMkLst>
          <pc:docMk/>
          <pc:sldMk cId="1258697262" sldId="257"/>
        </pc:sldMkLst>
        <pc:spChg chg="mod">
          <ac:chgData name="Jessie Stewart" userId="ed173640901db834" providerId="LiveId" clId="{632EC74F-E970-4A4B-BC01-3336F9E537A8}" dt="2023-03-21T12:17:10.228" v="198" actId="404"/>
          <ac:spMkLst>
            <pc:docMk/>
            <pc:sldMk cId="1258697262" sldId="257"/>
            <ac:spMk id="2" creationId="{A7F1C7E1-0895-6B81-5427-182452799C56}"/>
          </ac:spMkLst>
        </pc:spChg>
        <pc:spChg chg="del">
          <ac:chgData name="Jessie Stewart" userId="ed173640901db834" providerId="LiveId" clId="{632EC74F-E970-4A4B-BC01-3336F9E537A8}" dt="2023-03-21T12:16:55.561" v="194" actId="21"/>
          <ac:spMkLst>
            <pc:docMk/>
            <pc:sldMk cId="1258697262" sldId="257"/>
            <ac:spMk id="3" creationId="{C76C9FBC-8DD7-8C63-0523-EC082F15A4CD}"/>
          </ac:spMkLst>
        </pc:spChg>
        <pc:picChg chg="add">
          <ac:chgData name="Jessie Stewart" userId="ed173640901db834" providerId="LiveId" clId="{632EC74F-E970-4A4B-BC01-3336F9E537A8}" dt="2023-03-21T12:16:07.067" v="189"/>
          <ac:picMkLst>
            <pc:docMk/>
            <pc:sldMk cId="1258697262" sldId="257"/>
            <ac:picMk id="4" creationId="{A8760F5F-DD02-666B-8BA6-94838E6A16CE}"/>
          </ac:picMkLst>
        </pc:picChg>
        <pc:picChg chg="add mod">
          <ac:chgData name="Jessie Stewart" userId="ed173640901db834" providerId="LiveId" clId="{632EC74F-E970-4A4B-BC01-3336F9E537A8}" dt="2023-03-21T12:16:21.621" v="191" actId="1076"/>
          <ac:picMkLst>
            <pc:docMk/>
            <pc:sldMk cId="1258697262" sldId="257"/>
            <ac:picMk id="5" creationId="{B73E975E-09BE-64AB-8EE2-1E768206CDF4}"/>
          </ac:picMkLst>
        </pc:picChg>
      </pc:sldChg>
      <pc:sldChg chg="add del">
        <pc:chgData name="Jessie Stewart" userId="ed173640901db834" providerId="LiveId" clId="{632EC74F-E970-4A4B-BC01-3336F9E537A8}" dt="2023-03-21T14:29:20.223" v="1032"/>
        <pc:sldMkLst>
          <pc:docMk/>
          <pc:sldMk cId="1952068169" sldId="257"/>
        </pc:sldMkLst>
      </pc:sldChg>
      <pc:sldChg chg="addSp delSp modSp new mod modTransition setBg setClrOvrMap delDesignElem modNotesTx">
        <pc:chgData name="Jessie Stewart" userId="ed173640901db834" providerId="LiveId" clId="{632EC74F-E970-4A4B-BC01-3336F9E537A8}" dt="2023-03-22T11:03:59.741" v="9587" actId="1076"/>
        <pc:sldMkLst>
          <pc:docMk/>
          <pc:sldMk cId="4246100930" sldId="258"/>
        </pc:sldMkLst>
        <pc:spChg chg="mod">
          <ac:chgData name="Jessie Stewart" userId="ed173640901db834" providerId="LiveId" clId="{632EC74F-E970-4A4B-BC01-3336F9E537A8}" dt="2023-03-22T10:58:00.138" v="9502" actId="404"/>
          <ac:spMkLst>
            <pc:docMk/>
            <pc:sldMk cId="4246100930" sldId="258"/>
            <ac:spMk id="2" creationId="{19F98154-F8CD-F392-D564-A7CD7B711BF3}"/>
          </ac:spMkLst>
        </pc:spChg>
        <pc:spChg chg="add del mod">
          <ac:chgData name="Jessie Stewart" userId="ed173640901db834" providerId="LiveId" clId="{632EC74F-E970-4A4B-BC01-3336F9E537A8}" dt="2023-03-22T10:04:43.925" v="8662" actId="26606"/>
          <ac:spMkLst>
            <pc:docMk/>
            <pc:sldMk cId="4246100930" sldId="258"/>
            <ac:spMk id="3" creationId="{8103533F-A8F4-5374-14BA-5966D07B2479}"/>
          </ac:spMkLst>
        </pc:spChg>
        <pc:spChg chg="add del mod">
          <ac:chgData name="Jessie Stewart" userId="ed173640901db834" providerId="LiveId" clId="{632EC74F-E970-4A4B-BC01-3336F9E537A8}" dt="2023-03-22T10:14:36.797" v="8754" actId="21"/>
          <ac:spMkLst>
            <pc:docMk/>
            <pc:sldMk cId="4246100930" sldId="258"/>
            <ac:spMk id="6" creationId="{1B005FD8-3F90-4433-0F27-9F3798912FC1}"/>
          </ac:spMkLst>
        </pc:spChg>
        <pc:spChg chg="add del">
          <ac:chgData name="Jessie Stewart" userId="ed173640901db834" providerId="LiveId" clId="{632EC74F-E970-4A4B-BC01-3336F9E537A8}" dt="2023-03-22T09:34:17.463" v="8387" actId="26606"/>
          <ac:spMkLst>
            <pc:docMk/>
            <pc:sldMk cId="4246100930" sldId="258"/>
            <ac:spMk id="8" creationId="{FE3DA1AA-4BBD-31B3-0380-BB0333A77B3A}"/>
          </ac:spMkLst>
        </pc:spChg>
        <pc:spChg chg="add del">
          <ac:chgData name="Jessie Stewart" userId="ed173640901db834" providerId="LiveId" clId="{632EC74F-E970-4A4B-BC01-3336F9E537A8}" dt="2023-03-22T09:34:17.463" v="8387" actId="26606"/>
          <ac:spMkLst>
            <pc:docMk/>
            <pc:sldMk cId="4246100930" sldId="258"/>
            <ac:spMk id="10" creationId="{1708E09F-170D-14D7-B0A7-90CEA3BF602E}"/>
          </ac:spMkLst>
        </pc:spChg>
        <pc:spChg chg="add del">
          <ac:chgData name="Jessie Stewart" userId="ed173640901db834" providerId="LiveId" clId="{632EC74F-E970-4A4B-BC01-3336F9E537A8}" dt="2023-03-22T09:34:17.463" v="8387" actId="26606"/>
          <ac:spMkLst>
            <pc:docMk/>
            <pc:sldMk cId="4246100930" sldId="258"/>
            <ac:spMk id="12" creationId="{F76A1578-4BAB-8672-0768-2FB5B6E7D8CD}"/>
          </ac:spMkLst>
        </pc:spChg>
        <pc:spChg chg="add del">
          <ac:chgData name="Jessie Stewart" userId="ed173640901db834" providerId="LiveId" clId="{632EC74F-E970-4A4B-BC01-3336F9E537A8}" dt="2023-03-22T10:06:45.879" v="8686" actId="26606"/>
          <ac:spMkLst>
            <pc:docMk/>
            <pc:sldMk cId="4246100930" sldId="258"/>
            <ac:spMk id="14" creationId="{BACC6370-2D7E-4714-9D71-7542949D7D5D}"/>
          </ac:spMkLst>
        </pc:spChg>
        <pc:spChg chg="add del">
          <ac:chgData name="Jessie Stewart" userId="ed173640901db834" providerId="LiveId" clId="{632EC74F-E970-4A4B-BC01-3336F9E537A8}" dt="2023-03-22T10:06:49.499" v="8688" actId="26606"/>
          <ac:spMkLst>
            <pc:docMk/>
            <pc:sldMk cId="4246100930" sldId="258"/>
            <ac:spMk id="15" creationId="{9228552E-C8B1-4A80-8448-0787CE0FC704}"/>
          </ac:spMkLst>
        </pc:spChg>
        <pc:spChg chg="add del">
          <ac:chgData name="Jessie Stewart" userId="ed173640901db834" providerId="LiveId" clId="{632EC74F-E970-4A4B-BC01-3336F9E537A8}" dt="2023-03-22T10:06:45.879" v="8686" actId="26606"/>
          <ac:spMkLst>
            <pc:docMk/>
            <pc:sldMk cId="4246100930" sldId="258"/>
            <ac:spMk id="16" creationId="{F68B3F68-107C-434F-AA38-110D5EA91B85}"/>
          </ac:spMkLst>
        </pc:spChg>
        <pc:spChg chg="add del">
          <ac:chgData name="Jessie Stewart" userId="ed173640901db834" providerId="LiveId" clId="{632EC74F-E970-4A4B-BC01-3336F9E537A8}" dt="2023-03-22T10:08:12.712" v="8694" actId="26606"/>
          <ac:spMkLst>
            <pc:docMk/>
            <pc:sldMk cId="4246100930" sldId="258"/>
            <ac:spMk id="17" creationId="{BACC6370-2D7E-4714-9D71-7542949D7D5D}"/>
          </ac:spMkLst>
        </pc:spChg>
        <pc:spChg chg="add del">
          <ac:chgData name="Jessie Stewart" userId="ed173640901db834" providerId="LiveId" clId="{632EC74F-E970-4A4B-BC01-3336F9E537A8}" dt="2023-03-22T10:06:45.879" v="8686" actId="26606"/>
          <ac:spMkLst>
            <pc:docMk/>
            <pc:sldMk cId="4246100930" sldId="258"/>
            <ac:spMk id="18" creationId="{AAD0DBB9-1A4B-4391-81D4-CB19F9AB918A}"/>
          </ac:spMkLst>
        </pc:spChg>
        <pc:spChg chg="add del">
          <ac:chgData name="Jessie Stewart" userId="ed173640901db834" providerId="LiveId" clId="{632EC74F-E970-4A4B-BC01-3336F9E537A8}" dt="2023-03-22T10:08:12.712" v="8694" actId="26606"/>
          <ac:spMkLst>
            <pc:docMk/>
            <pc:sldMk cId="4246100930" sldId="258"/>
            <ac:spMk id="19" creationId="{F68B3F68-107C-434F-AA38-110D5EA91B85}"/>
          </ac:spMkLst>
        </pc:spChg>
        <pc:spChg chg="add del">
          <ac:chgData name="Jessie Stewart" userId="ed173640901db834" providerId="LiveId" clId="{632EC74F-E970-4A4B-BC01-3336F9E537A8}" dt="2023-03-22T10:06:45.879" v="8686" actId="26606"/>
          <ac:spMkLst>
            <pc:docMk/>
            <pc:sldMk cId="4246100930" sldId="258"/>
            <ac:spMk id="20" creationId="{063BBA22-50EA-4C4D-BE05-F1CE4E63AA56}"/>
          </ac:spMkLst>
        </pc:spChg>
        <pc:spChg chg="add del">
          <ac:chgData name="Jessie Stewart" userId="ed173640901db834" providerId="LiveId" clId="{632EC74F-E970-4A4B-BC01-3336F9E537A8}" dt="2023-03-22T10:08:12.712" v="8694" actId="26606"/>
          <ac:spMkLst>
            <pc:docMk/>
            <pc:sldMk cId="4246100930" sldId="258"/>
            <ac:spMk id="21" creationId="{AAD0DBB9-1A4B-4391-81D4-CB19F9AB918A}"/>
          </ac:spMkLst>
        </pc:spChg>
        <pc:spChg chg="add del">
          <ac:chgData name="Jessie Stewart" userId="ed173640901db834" providerId="LiveId" clId="{632EC74F-E970-4A4B-BC01-3336F9E537A8}" dt="2023-03-22T10:08:12.712" v="8694" actId="26606"/>
          <ac:spMkLst>
            <pc:docMk/>
            <pc:sldMk cId="4246100930" sldId="258"/>
            <ac:spMk id="22" creationId="{063BBA22-50EA-4C4D-BE05-F1CE4E63AA56}"/>
          </ac:spMkLst>
        </pc:spChg>
        <pc:spChg chg="add del mod">
          <ac:chgData name="Jessie Stewart" userId="ed173640901db834" providerId="LiveId" clId="{632EC74F-E970-4A4B-BC01-3336F9E537A8}" dt="2023-03-22T11:03:59.741" v="9587" actId="1076"/>
          <ac:spMkLst>
            <pc:docMk/>
            <pc:sldMk cId="4246100930" sldId="258"/>
            <ac:spMk id="23" creationId="{A463C78F-3DE7-76C5-27B0-5C77656EAB6D}"/>
          </ac:spMkLst>
        </pc:spChg>
        <pc:spChg chg="add del">
          <ac:chgData name="Jessie Stewart" userId="ed173640901db834" providerId="LiveId" clId="{632EC74F-E970-4A4B-BC01-3336F9E537A8}" dt="2023-03-22T10:10:03.841" v="8712" actId="26606"/>
          <ac:spMkLst>
            <pc:docMk/>
            <pc:sldMk cId="4246100930" sldId="258"/>
            <ac:spMk id="27" creationId="{955A2079-FA98-4876-80F0-72364A7D2EA4}"/>
          </ac:spMkLst>
        </pc:spChg>
        <pc:spChg chg="add del">
          <ac:chgData name="Jessie Stewart" userId="ed173640901db834" providerId="LiveId" clId="{632EC74F-E970-4A4B-BC01-3336F9E537A8}" dt="2023-03-22T10:11:05.336" v="8717" actId="26606"/>
          <ac:spMkLst>
            <pc:docMk/>
            <pc:sldMk cId="4246100930" sldId="258"/>
            <ac:spMk id="32" creationId="{35DB3719-6FDC-4E5D-891D-FF40B7300F64}"/>
          </ac:spMkLst>
        </pc:spChg>
        <pc:spChg chg="add del">
          <ac:chgData name="Jessie Stewart" userId="ed173640901db834" providerId="LiveId" clId="{632EC74F-E970-4A4B-BC01-3336F9E537A8}" dt="2023-03-22T10:11:05.336" v="8717" actId="26606"/>
          <ac:spMkLst>
            <pc:docMk/>
            <pc:sldMk cId="4246100930" sldId="258"/>
            <ac:spMk id="34" creationId="{E0CBAC23-2E3F-4A90-BA59-F8299F6A5439}"/>
          </ac:spMkLst>
        </pc:spChg>
        <pc:spChg chg="add del">
          <ac:chgData name="Jessie Stewart" userId="ed173640901db834" providerId="LiveId" clId="{632EC74F-E970-4A4B-BC01-3336F9E537A8}" dt="2023-03-22T10:11:05.334" v="8716" actId="26606"/>
          <ac:spMkLst>
            <pc:docMk/>
            <pc:sldMk cId="4246100930" sldId="258"/>
            <ac:spMk id="39" creationId="{21ED5FCA-9564-42B4-9F52-2CCED8ED60CA}"/>
          </ac:spMkLst>
        </pc:spChg>
        <pc:spChg chg="add del">
          <ac:chgData name="Jessie Stewart" userId="ed173640901db834" providerId="LiveId" clId="{632EC74F-E970-4A4B-BC01-3336F9E537A8}" dt="2023-03-22T10:11:05.334" v="8716" actId="26606"/>
          <ac:spMkLst>
            <pc:docMk/>
            <pc:sldMk cId="4246100930" sldId="258"/>
            <ac:spMk id="41" creationId="{081E4A58-353D-44AE-B2FC-2A74E2E400F7}"/>
          </ac:spMkLst>
        </pc:spChg>
        <pc:spChg chg="add del">
          <ac:chgData name="Jessie Stewart" userId="ed173640901db834" providerId="LiveId" clId="{632EC74F-E970-4A4B-BC01-3336F9E537A8}" dt="2023-03-22T10:11:31.258" v="8720" actId="26606"/>
          <ac:spMkLst>
            <pc:docMk/>
            <pc:sldMk cId="4246100930" sldId="258"/>
            <ac:spMk id="43" creationId="{2633B3B5-CC90-43F0-8714-D31D1F3F0209}"/>
          </ac:spMkLst>
        </pc:spChg>
        <pc:spChg chg="add del">
          <ac:chgData name="Jessie Stewart" userId="ed173640901db834" providerId="LiveId" clId="{632EC74F-E970-4A4B-BC01-3336F9E537A8}" dt="2023-03-22T10:11:31.258" v="8720" actId="26606"/>
          <ac:spMkLst>
            <pc:docMk/>
            <pc:sldMk cId="4246100930" sldId="258"/>
            <ac:spMk id="44" creationId="{AB8C311F-7253-4AED-9701-7FC0708C41C7}"/>
          </ac:spMkLst>
        </pc:spChg>
        <pc:spChg chg="add del">
          <ac:chgData name="Jessie Stewart" userId="ed173640901db834" providerId="LiveId" clId="{632EC74F-E970-4A4B-BC01-3336F9E537A8}" dt="2023-03-22T10:11:31.258" v="8720" actId="26606"/>
          <ac:spMkLst>
            <pc:docMk/>
            <pc:sldMk cId="4246100930" sldId="258"/>
            <ac:spMk id="45" creationId="{A8D57A06-A426-446D-B02C-A2DC6B62E45E}"/>
          </ac:spMkLst>
        </pc:spChg>
        <pc:spChg chg="add del">
          <ac:chgData name="Jessie Stewart" userId="ed173640901db834" providerId="LiveId" clId="{632EC74F-E970-4A4B-BC01-3336F9E537A8}" dt="2023-03-22T10:11:31.258" v="8720" actId="26606"/>
          <ac:spMkLst>
            <pc:docMk/>
            <pc:sldMk cId="4246100930" sldId="258"/>
            <ac:spMk id="46" creationId="{E2384209-CB15-4CDF-9D31-C44FD9A3F20D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4246100930" sldId="258"/>
            <ac:spMk id="51" creationId="{6C4028FD-8BAA-4A19-BFDE-594D991B7552}"/>
          </ac:spMkLst>
        </pc:spChg>
        <pc:graphicFrameChg chg="add del">
          <ac:chgData name="Jessie Stewart" userId="ed173640901db834" providerId="LiveId" clId="{632EC74F-E970-4A4B-BC01-3336F9E537A8}" dt="2023-03-22T10:04:39.304" v="8659" actId="26606"/>
          <ac:graphicFrameMkLst>
            <pc:docMk/>
            <pc:sldMk cId="4246100930" sldId="258"/>
            <ac:graphicFrameMk id="5" creationId="{DB5F38CF-6159-D0E8-B51A-F1541B2AC9F5}"/>
          </ac:graphicFrameMkLst>
        </pc:graphicFrameChg>
        <pc:graphicFrameChg chg="add del">
          <ac:chgData name="Jessie Stewart" userId="ed173640901db834" providerId="LiveId" clId="{632EC74F-E970-4A4B-BC01-3336F9E537A8}" dt="2023-03-22T10:04:43.907" v="8661" actId="26606"/>
          <ac:graphicFrameMkLst>
            <pc:docMk/>
            <pc:sldMk cId="4246100930" sldId="258"/>
            <ac:graphicFrameMk id="7" creationId="{DDA26D5A-8367-64D4-F663-9FBCC0C0392A}"/>
          </ac:graphicFrameMkLst>
        </pc:graphicFrameChg>
        <pc:graphicFrameChg chg="add del mod modGraphic">
          <ac:chgData name="Jessie Stewart" userId="ed173640901db834" providerId="LiveId" clId="{632EC74F-E970-4A4B-BC01-3336F9E537A8}" dt="2023-03-22T10:15:18.972" v="8762" actId="21"/>
          <ac:graphicFrameMkLst>
            <pc:docMk/>
            <pc:sldMk cId="4246100930" sldId="258"/>
            <ac:graphicFrameMk id="9" creationId="{C03B71EC-633F-8DEB-A6F3-D61C4576207A}"/>
          </ac:graphicFrameMkLst>
        </pc:graphicFrameChg>
        <pc:graphicFrameChg chg="add del">
          <ac:chgData name="Jessie Stewart" userId="ed173640901db834" providerId="LiveId" clId="{632EC74F-E970-4A4B-BC01-3336F9E537A8}" dt="2023-03-22T10:16:11.028" v="8777" actId="26606"/>
          <ac:graphicFrameMkLst>
            <pc:docMk/>
            <pc:sldMk cId="4246100930" sldId="258"/>
            <ac:graphicFrameMk id="53" creationId="{87E6C1B2-024B-FC67-8CA6-C4123EB12B99}"/>
          </ac:graphicFrameMkLst>
        </pc:graphicFrameChg>
        <pc:picChg chg="add del">
          <ac:chgData name="Jessie Stewart" userId="ed173640901db834" providerId="LiveId" clId="{632EC74F-E970-4A4B-BC01-3336F9E537A8}" dt="2023-03-22T10:06:49.499" v="8688" actId="26606"/>
          <ac:picMkLst>
            <pc:docMk/>
            <pc:sldMk cId="4246100930" sldId="258"/>
            <ac:picMk id="11" creationId="{B1CC1DCE-0100-446D-DBFD-7085EC91F49C}"/>
          </ac:picMkLst>
        </pc:picChg>
      </pc:sldChg>
      <pc:sldChg chg="addSp delSp modSp new mod modTransition setBg">
        <pc:chgData name="Jessie Stewart" userId="ed173640901db834" providerId="LiveId" clId="{632EC74F-E970-4A4B-BC01-3336F9E537A8}" dt="2023-03-22T11:14:47.366" v="9613" actId="20577"/>
        <pc:sldMkLst>
          <pc:docMk/>
          <pc:sldMk cId="2841725638" sldId="259"/>
        </pc:sldMkLst>
        <pc:spChg chg="del mod">
          <ac:chgData name="Jessie Stewart" userId="ed173640901db834" providerId="LiveId" clId="{632EC74F-E970-4A4B-BC01-3336F9E537A8}" dt="2023-03-21T15:05:46.383" v="3225" actId="21"/>
          <ac:spMkLst>
            <pc:docMk/>
            <pc:sldMk cId="2841725638" sldId="259"/>
            <ac:spMk id="2" creationId="{A80A2B6B-357D-21CC-D5C2-13FFBEF8E828}"/>
          </ac:spMkLst>
        </pc:spChg>
        <pc:spChg chg="add del mod ord">
          <ac:chgData name="Jessie Stewart" userId="ed173640901db834" providerId="LiveId" clId="{632EC74F-E970-4A4B-BC01-3336F9E537A8}" dt="2023-03-22T10:02:44.099" v="8657" actId="26606"/>
          <ac:spMkLst>
            <pc:docMk/>
            <pc:sldMk cId="2841725638" sldId="259"/>
            <ac:spMk id="3" creationId="{92B312BC-C3CA-8A8F-A5EE-15429AD0B3F7}"/>
          </ac:spMkLst>
        </pc:spChg>
        <pc:spChg chg="add del">
          <ac:chgData name="Jessie Stewart" userId="ed173640901db834" providerId="LiveId" clId="{632EC74F-E970-4A4B-BC01-3336F9E537A8}" dt="2023-03-22T10:02:40.085" v="8652" actId="26606"/>
          <ac:spMkLst>
            <pc:docMk/>
            <pc:sldMk cId="2841725638" sldId="259"/>
            <ac:spMk id="6" creationId="{88853921-7BC9-4BDE-ACAB-133C683C82D6}"/>
          </ac:spMkLst>
        </pc:spChg>
        <pc:spChg chg="add del">
          <ac:chgData name="Jessie Stewart" userId="ed173640901db834" providerId="LiveId" clId="{632EC74F-E970-4A4B-BC01-3336F9E537A8}" dt="2023-03-22T10:02:40.085" v="8652" actId="26606"/>
          <ac:spMkLst>
            <pc:docMk/>
            <pc:sldMk cId="2841725638" sldId="259"/>
            <ac:spMk id="7" creationId="{09192968-3AE7-4470-A61C-97294BB92731}"/>
          </ac:spMkLst>
        </pc:spChg>
        <pc:spChg chg="add del">
          <ac:chgData name="Jessie Stewart" userId="ed173640901db834" providerId="LiveId" clId="{632EC74F-E970-4A4B-BC01-3336F9E537A8}" dt="2023-03-22T10:02:40.085" v="8652" actId="26606"/>
          <ac:spMkLst>
            <pc:docMk/>
            <pc:sldMk cId="2841725638" sldId="259"/>
            <ac:spMk id="8" creationId="{F837543A-6020-4505-A233-C9DB4BF74011}"/>
          </ac:spMkLst>
        </pc:spChg>
        <pc:spChg chg="add del">
          <ac:chgData name="Jessie Stewart" userId="ed173640901db834" providerId="LiveId" clId="{632EC74F-E970-4A4B-BC01-3336F9E537A8}" dt="2023-03-22T09:25:40.338" v="8329" actId="26606"/>
          <ac:spMkLst>
            <pc:docMk/>
            <pc:sldMk cId="2841725638" sldId="259"/>
            <ac:spMk id="9" creationId="{D6392F56-1722-D6DE-1D19-AA2EB4AEE4DD}"/>
          </ac:spMkLst>
        </pc:spChg>
        <pc:spChg chg="add del">
          <ac:chgData name="Jessie Stewart" userId="ed173640901db834" providerId="LiveId" clId="{632EC74F-E970-4A4B-BC01-3336F9E537A8}" dt="2023-03-22T10:02:40.085" v="8652" actId="26606"/>
          <ac:spMkLst>
            <pc:docMk/>
            <pc:sldMk cId="2841725638" sldId="259"/>
            <ac:spMk id="10" creationId="{35B16301-FB18-48BA-A6DD-C37CAF6F9A18}"/>
          </ac:spMkLst>
        </pc:spChg>
        <pc:spChg chg="add del">
          <ac:chgData name="Jessie Stewart" userId="ed173640901db834" providerId="LiveId" clId="{632EC74F-E970-4A4B-BC01-3336F9E537A8}" dt="2023-03-22T09:25:40.338" v="8329" actId="26606"/>
          <ac:spMkLst>
            <pc:docMk/>
            <pc:sldMk cId="2841725638" sldId="259"/>
            <ac:spMk id="11" creationId="{FE3DA1AA-4BBD-31B3-0380-BB0333A77B3A}"/>
          </ac:spMkLst>
        </pc:spChg>
        <pc:spChg chg="add del">
          <ac:chgData name="Jessie Stewart" userId="ed173640901db834" providerId="LiveId" clId="{632EC74F-E970-4A4B-BC01-3336F9E537A8}" dt="2023-03-22T10:02:40.085" v="8652" actId="26606"/>
          <ac:spMkLst>
            <pc:docMk/>
            <pc:sldMk cId="2841725638" sldId="259"/>
            <ac:spMk id="12" creationId="{C3C0D90E-074A-4F52-9B11-B52BEF4BCBE5}"/>
          </ac:spMkLst>
        </pc:spChg>
        <pc:spChg chg="add del">
          <ac:chgData name="Jessie Stewart" userId="ed173640901db834" providerId="LiveId" clId="{632EC74F-E970-4A4B-BC01-3336F9E537A8}" dt="2023-03-22T09:25:40.338" v="8329" actId="26606"/>
          <ac:spMkLst>
            <pc:docMk/>
            <pc:sldMk cId="2841725638" sldId="259"/>
            <ac:spMk id="13" creationId="{1708E09F-170D-14D7-B0A7-90CEA3BF602E}"/>
          </ac:spMkLst>
        </pc:spChg>
        <pc:spChg chg="add del">
          <ac:chgData name="Jessie Stewart" userId="ed173640901db834" providerId="LiveId" clId="{632EC74F-E970-4A4B-BC01-3336F9E537A8}" dt="2023-03-22T10:02:40.085" v="8652" actId="26606"/>
          <ac:spMkLst>
            <pc:docMk/>
            <pc:sldMk cId="2841725638" sldId="259"/>
            <ac:spMk id="14" creationId="{CABBD4C1-E6F8-46F6-8152-A8A97490BF4D}"/>
          </ac:spMkLst>
        </pc:spChg>
        <pc:spChg chg="add del">
          <ac:chgData name="Jessie Stewart" userId="ed173640901db834" providerId="LiveId" clId="{632EC74F-E970-4A4B-BC01-3336F9E537A8}" dt="2023-03-22T09:25:40.338" v="8329" actId="26606"/>
          <ac:spMkLst>
            <pc:docMk/>
            <pc:sldMk cId="2841725638" sldId="259"/>
            <ac:spMk id="15" creationId="{F76A1578-4BAB-8672-0768-2FB5B6E7D8CD}"/>
          </ac:spMkLst>
        </pc:spChg>
        <pc:spChg chg="add del">
          <ac:chgData name="Jessie Stewart" userId="ed173640901db834" providerId="LiveId" clId="{632EC74F-E970-4A4B-BC01-3336F9E537A8}" dt="2023-03-22T10:02:40.085" v="8652" actId="26606"/>
          <ac:spMkLst>
            <pc:docMk/>
            <pc:sldMk cId="2841725638" sldId="259"/>
            <ac:spMk id="16" creationId="{83BA5EF5-1FE9-4BF9-83BB-269BCDDF6156}"/>
          </ac:spMkLst>
        </pc:spChg>
        <pc:spChg chg="add del">
          <ac:chgData name="Jessie Stewart" userId="ed173640901db834" providerId="LiveId" clId="{632EC74F-E970-4A4B-BC01-3336F9E537A8}" dt="2023-03-22T09:25:44.476" v="8331" actId="26606"/>
          <ac:spMkLst>
            <pc:docMk/>
            <pc:sldMk cId="2841725638" sldId="259"/>
            <ac:spMk id="17" creationId="{D6392F56-1722-D6DE-1D19-AA2EB4AEE4DD}"/>
          </ac:spMkLst>
        </pc:spChg>
        <pc:spChg chg="add del">
          <ac:chgData name="Jessie Stewart" userId="ed173640901db834" providerId="LiveId" clId="{632EC74F-E970-4A4B-BC01-3336F9E537A8}" dt="2023-03-22T09:25:44.476" v="8331" actId="26606"/>
          <ac:spMkLst>
            <pc:docMk/>
            <pc:sldMk cId="2841725638" sldId="259"/>
            <ac:spMk id="18" creationId="{FE3DA1AA-4BBD-31B3-0380-BB0333A77B3A}"/>
          </ac:spMkLst>
        </pc:spChg>
        <pc:spChg chg="add del">
          <ac:chgData name="Jessie Stewart" userId="ed173640901db834" providerId="LiveId" clId="{632EC74F-E970-4A4B-BC01-3336F9E537A8}" dt="2023-03-22T09:25:44.476" v="8331" actId="26606"/>
          <ac:spMkLst>
            <pc:docMk/>
            <pc:sldMk cId="2841725638" sldId="259"/>
            <ac:spMk id="19" creationId="{1708E09F-170D-14D7-B0A7-90CEA3BF602E}"/>
          </ac:spMkLst>
        </pc:spChg>
        <pc:spChg chg="add del">
          <ac:chgData name="Jessie Stewart" userId="ed173640901db834" providerId="LiveId" clId="{632EC74F-E970-4A4B-BC01-3336F9E537A8}" dt="2023-03-22T09:25:44.476" v="8331" actId="26606"/>
          <ac:spMkLst>
            <pc:docMk/>
            <pc:sldMk cId="2841725638" sldId="259"/>
            <ac:spMk id="20" creationId="{F76A1578-4BAB-8672-0768-2FB5B6E7D8CD}"/>
          </ac:spMkLst>
        </pc:spChg>
        <pc:spChg chg="add del">
          <ac:chgData name="Jessie Stewart" userId="ed173640901db834" providerId="LiveId" clId="{632EC74F-E970-4A4B-BC01-3336F9E537A8}" dt="2023-03-22T10:02:40.085" v="8652" actId="26606"/>
          <ac:spMkLst>
            <pc:docMk/>
            <pc:sldMk cId="2841725638" sldId="259"/>
            <ac:spMk id="21" creationId="{3AB72E55-43E4-4356-BFE8-E2102CB0B505}"/>
          </ac:spMkLst>
        </pc:spChg>
        <pc:spChg chg="add del">
          <ac:chgData name="Jessie Stewart" userId="ed173640901db834" providerId="LiveId" clId="{632EC74F-E970-4A4B-BC01-3336F9E537A8}" dt="2023-03-22T09:26:28.078" v="8341" actId="21"/>
          <ac:spMkLst>
            <pc:docMk/>
            <pc:sldMk cId="2841725638" sldId="259"/>
            <ac:spMk id="22" creationId="{D6392F56-1722-D6DE-1D19-AA2EB4AEE4DD}"/>
          </ac:spMkLst>
        </pc:spChg>
        <pc:spChg chg="add del">
          <ac:chgData name="Jessie Stewart" userId="ed173640901db834" providerId="LiveId" clId="{632EC74F-E970-4A4B-BC01-3336F9E537A8}" dt="2023-03-22T09:28:12.577" v="8357" actId="21"/>
          <ac:spMkLst>
            <pc:docMk/>
            <pc:sldMk cId="2841725638" sldId="259"/>
            <ac:spMk id="23" creationId="{FE3DA1AA-4BBD-31B3-0380-BB0333A77B3A}"/>
          </ac:spMkLst>
        </pc:spChg>
        <pc:spChg chg="add del">
          <ac:chgData name="Jessie Stewart" userId="ed173640901db834" providerId="LiveId" clId="{632EC74F-E970-4A4B-BC01-3336F9E537A8}" dt="2023-03-22T09:28:07.332" v="8356" actId="21"/>
          <ac:spMkLst>
            <pc:docMk/>
            <pc:sldMk cId="2841725638" sldId="259"/>
            <ac:spMk id="24" creationId="{1708E09F-170D-14D7-B0A7-90CEA3BF602E}"/>
          </ac:spMkLst>
        </pc:spChg>
        <pc:spChg chg="add del">
          <ac:chgData name="Jessie Stewart" userId="ed173640901db834" providerId="LiveId" clId="{632EC74F-E970-4A4B-BC01-3336F9E537A8}" dt="2023-03-22T09:28:16.353" v="8358" actId="21"/>
          <ac:spMkLst>
            <pc:docMk/>
            <pc:sldMk cId="2841725638" sldId="259"/>
            <ac:spMk id="25" creationId="{F76A1578-4BAB-8672-0768-2FB5B6E7D8CD}"/>
          </ac:spMkLst>
        </pc:spChg>
        <pc:graphicFrameChg chg="add del">
          <ac:chgData name="Jessie Stewart" userId="ed173640901db834" providerId="LiveId" clId="{632EC74F-E970-4A4B-BC01-3336F9E537A8}" dt="2023-03-22T10:02:42.064" v="8654" actId="26606"/>
          <ac:graphicFrameMkLst>
            <pc:docMk/>
            <pc:sldMk cId="2841725638" sldId="259"/>
            <ac:graphicFrameMk id="26" creationId="{4FF3E456-CEB6-0672-3538-EE745CF02C3C}"/>
          </ac:graphicFrameMkLst>
        </pc:graphicFrameChg>
        <pc:graphicFrameChg chg="add del">
          <ac:chgData name="Jessie Stewart" userId="ed173640901db834" providerId="LiveId" clId="{632EC74F-E970-4A4B-BC01-3336F9E537A8}" dt="2023-03-22T10:02:44.068" v="8656" actId="26606"/>
          <ac:graphicFrameMkLst>
            <pc:docMk/>
            <pc:sldMk cId="2841725638" sldId="259"/>
            <ac:graphicFrameMk id="28" creationId="{1933A726-BC11-9431-7960-356C49EF5D2C}"/>
          </ac:graphicFrameMkLst>
        </pc:graphicFrameChg>
        <pc:graphicFrameChg chg="add mod">
          <ac:chgData name="Jessie Stewart" userId="ed173640901db834" providerId="LiveId" clId="{632EC74F-E970-4A4B-BC01-3336F9E537A8}" dt="2023-03-22T11:14:47.366" v="9613" actId="20577"/>
          <ac:graphicFrameMkLst>
            <pc:docMk/>
            <pc:sldMk cId="2841725638" sldId="259"/>
            <ac:graphicFrameMk id="30" creationId="{3556DF53-C102-A675-F9C4-4EC577AC0AA1}"/>
          </ac:graphicFrameMkLst>
        </pc:graphicFrameChg>
        <pc:picChg chg="add del mod">
          <ac:chgData name="Jessie Stewart" userId="ed173640901db834" providerId="LiveId" clId="{632EC74F-E970-4A4B-BC01-3336F9E537A8}" dt="2023-03-22T09:26:03.215" v="8333" actId="478"/>
          <ac:picMkLst>
            <pc:docMk/>
            <pc:sldMk cId="2841725638" sldId="259"/>
            <ac:picMk id="4" creationId="{2133B1EB-6F3F-530B-341F-9C6D2EECD9CD}"/>
          </ac:picMkLst>
        </pc:picChg>
        <pc:cxnChg chg="add del">
          <ac:chgData name="Jessie Stewart" userId="ed173640901db834" providerId="LiveId" clId="{632EC74F-E970-4A4B-BC01-3336F9E537A8}" dt="2023-03-22T10:02:40.085" v="8652" actId="26606"/>
          <ac:cxnSpMkLst>
            <pc:docMk/>
            <pc:sldMk cId="2841725638" sldId="259"/>
            <ac:cxnSpMk id="5" creationId="{4B3BCACB-5880-460B-9606-8C433A9AF99D}"/>
          </ac:cxnSpMkLst>
        </pc:cxnChg>
      </pc:sldChg>
      <pc:sldChg chg="addSp delSp modSp new mod setBg delDesignElem">
        <pc:chgData name="Jessie Stewart" userId="ed173640901db834" providerId="LiveId" clId="{632EC74F-E970-4A4B-BC01-3336F9E537A8}" dt="2023-03-22T10:57:53.363" v="9499" actId="404"/>
        <pc:sldMkLst>
          <pc:docMk/>
          <pc:sldMk cId="1053512745" sldId="260"/>
        </pc:sldMkLst>
        <pc:spChg chg="mod">
          <ac:chgData name="Jessie Stewart" userId="ed173640901db834" providerId="LiveId" clId="{632EC74F-E970-4A4B-BC01-3336F9E537A8}" dt="2023-03-22T10:57:53.363" v="9499" actId="404"/>
          <ac:spMkLst>
            <pc:docMk/>
            <pc:sldMk cId="1053512745" sldId="260"/>
            <ac:spMk id="2" creationId="{8DA7E907-9FF8-7A0A-9C55-46B0A67E5EAE}"/>
          </ac:spMkLst>
        </pc:spChg>
        <pc:spChg chg="mod">
          <ac:chgData name="Jessie Stewart" userId="ed173640901db834" providerId="LiveId" clId="{632EC74F-E970-4A4B-BC01-3336F9E537A8}" dt="2023-03-22T10:34:10.433" v="8950" actId="20577"/>
          <ac:spMkLst>
            <pc:docMk/>
            <pc:sldMk cId="1053512745" sldId="260"/>
            <ac:spMk id="3" creationId="{86857BD5-6C3D-57A7-60D3-A568E1DBDBFF}"/>
          </ac:spMkLst>
        </pc:spChg>
        <pc:spChg chg="add del">
          <ac:chgData name="Jessie Stewart" userId="ed173640901db834" providerId="LiveId" clId="{632EC74F-E970-4A4B-BC01-3336F9E537A8}" dt="2023-03-22T10:28:20.509" v="8869" actId="26606"/>
          <ac:spMkLst>
            <pc:docMk/>
            <pc:sldMk cId="1053512745" sldId="260"/>
            <ac:spMk id="14" creationId="{0E3596DD-156A-473E-9BB3-C6A29F7574E9}"/>
          </ac:spMkLst>
        </pc:spChg>
        <pc:spChg chg="add del">
          <ac:chgData name="Jessie Stewart" userId="ed173640901db834" providerId="LiveId" clId="{632EC74F-E970-4A4B-BC01-3336F9E537A8}" dt="2023-03-22T10:28:20.509" v="8869" actId="26606"/>
          <ac:spMkLst>
            <pc:docMk/>
            <pc:sldMk cId="1053512745" sldId="260"/>
            <ac:spMk id="16" creationId="{2C46C4D6-C474-4E92-B52E-944C1118F7B6}"/>
          </ac:spMkLst>
        </pc:spChg>
        <pc:spChg chg="add del">
          <ac:chgData name="Jessie Stewart" userId="ed173640901db834" providerId="LiveId" clId="{632EC74F-E970-4A4B-BC01-3336F9E537A8}" dt="2023-03-22T10:28:25.058" v="8871" actId="26606"/>
          <ac:spMkLst>
            <pc:docMk/>
            <pc:sldMk cId="1053512745" sldId="260"/>
            <ac:spMk id="18" creationId="{386BBDA8-7E31-47B7-800A-97A2BD67785A}"/>
          </ac:spMkLst>
        </pc:spChg>
        <pc:spChg chg="add del">
          <ac:chgData name="Jessie Stewart" userId="ed173640901db834" providerId="LiveId" clId="{632EC74F-E970-4A4B-BC01-3336F9E537A8}" dt="2023-03-22T10:28:27.986" v="8873" actId="26606"/>
          <ac:spMkLst>
            <pc:docMk/>
            <pc:sldMk cId="1053512745" sldId="260"/>
            <ac:spMk id="20" creationId="{0B9EE3F3-89B7-43C3-8651-C4C96830993D}"/>
          </ac:spMkLst>
        </pc:spChg>
        <pc:spChg chg="add del">
          <ac:chgData name="Jessie Stewart" userId="ed173640901db834" providerId="LiveId" clId="{632EC74F-E970-4A4B-BC01-3336F9E537A8}" dt="2023-03-22T10:28:27.986" v="8873" actId="26606"/>
          <ac:spMkLst>
            <pc:docMk/>
            <pc:sldMk cId="1053512745" sldId="260"/>
            <ac:spMk id="21" creationId="{33AE4636-AEEC-45D6-84D4-7AC2DA48ECF8}"/>
          </ac:spMkLst>
        </pc:spChg>
        <pc:spChg chg="add del">
          <ac:chgData name="Jessie Stewart" userId="ed173640901db834" providerId="LiveId" clId="{632EC74F-E970-4A4B-BC01-3336F9E537A8}" dt="2023-03-22T10:28:27.986" v="8873" actId="26606"/>
          <ac:spMkLst>
            <pc:docMk/>
            <pc:sldMk cId="1053512745" sldId="260"/>
            <ac:spMk id="22" creationId="{8D9CE0F4-2EB2-4F1F-8AAC-DB3571D9FE10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1053512745" sldId="260"/>
            <ac:spMk id="24" creationId="{22587ECF-85E9-4393-9D87-8EB6F3F6C208}"/>
          </ac:spMkLst>
        </pc:spChg>
        <pc:graphicFrameChg chg="add del mod">
          <ac:chgData name="Jessie Stewart" userId="ed173640901db834" providerId="LiveId" clId="{632EC74F-E970-4A4B-BC01-3336F9E537A8}" dt="2023-03-22T10:21:50.127" v="8814" actId="478"/>
          <ac:graphicFrameMkLst>
            <pc:docMk/>
            <pc:sldMk cId="1053512745" sldId="260"/>
            <ac:graphicFrameMk id="4" creationId="{DE855A70-D762-0DA7-4FE1-663B333B4225}"/>
          </ac:graphicFrameMkLst>
        </pc:graphicFrameChg>
        <pc:graphicFrameChg chg="add mod">
          <ac:chgData name="Jessie Stewart" userId="ed173640901db834" providerId="LiveId" clId="{632EC74F-E970-4A4B-BC01-3336F9E537A8}" dt="2023-03-22T10:33:41.328" v="8936" actId="207"/>
          <ac:graphicFrameMkLst>
            <pc:docMk/>
            <pc:sldMk cId="1053512745" sldId="260"/>
            <ac:graphicFrameMk id="9" creationId="{2E9CCC0E-F58B-CA48-7187-DE19CA96A4BA}"/>
          </ac:graphicFrameMkLst>
        </pc:graphicFrameChg>
      </pc:sldChg>
      <pc:sldChg chg="addSp delSp modSp new mod">
        <pc:chgData name="Jessie Stewart" userId="ed173640901db834" providerId="LiveId" clId="{632EC74F-E970-4A4B-BC01-3336F9E537A8}" dt="2023-03-22T10:57:47.357" v="9497" actId="404"/>
        <pc:sldMkLst>
          <pc:docMk/>
          <pc:sldMk cId="3016935885" sldId="261"/>
        </pc:sldMkLst>
        <pc:spChg chg="mod ord">
          <ac:chgData name="Jessie Stewart" userId="ed173640901db834" providerId="LiveId" clId="{632EC74F-E970-4A4B-BC01-3336F9E537A8}" dt="2023-03-22T10:57:47.357" v="9497" actId="404"/>
          <ac:spMkLst>
            <pc:docMk/>
            <pc:sldMk cId="3016935885" sldId="261"/>
            <ac:spMk id="2" creationId="{BF74FFEC-B323-F0A9-E270-BD417A639247}"/>
          </ac:spMkLst>
        </pc:spChg>
        <pc:spChg chg="mod ord">
          <ac:chgData name="Jessie Stewart" userId="ed173640901db834" providerId="LiveId" clId="{632EC74F-E970-4A4B-BC01-3336F9E537A8}" dt="2023-03-22T10:35:48.450" v="8967" actId="1076"/>
          <ac:spMkLst>
            <pc:docMk/>
            <pc:sldMk cId="3016935885" sldId="261"/>
            <ac:spMk id="3" creationId="{971842F7-6DB1-5642-4A97-ADDD4613F583}"/>
          </ac:spMkLst>
        </pc:spChg>
        <pc:spChg chg="add del">
          <ac:chgData name="Jessie Stewart" userId="ed173640901db834" providerId="LiveId" clId="{632EC74F-E970-4A4B-BC01-3336F9E537A8}" dt="2023-03-21T15:28:08.988" v="4741" actId="21"/>
          <ac:spMkLst>
            <pc:docMk/>
            <pc:sldMk cId="3016935885" sldId="261"/>
            <ac:spMk id="6" creationId="{FE3DA1AA-4BBD-31B3-0380-BB0333A77B3A}"/>
          </ac:spMkLst>
        </pc:spChg>
        <pc:spChg chg="add del mod">
          <ac:chgData name="Jessie Stewart" userId="ed173640901db834" providerId="LiveId" clId="{632EC74F-E970-4A4B-BC01-3336F9E537A8}" dt="2023-03-22T09:35:21.632" v="8391" actId="21"/>
          <ac:spMkLst>
            <pc:docMk/>
            <pc:sldMk cId="3016935885" sldId="261"/>
            <ac:spMk id="7" creationId="{1708E09F-170D-14D7-B0A7-90CEA3BF602E}"/>
          </ac:spMkLst>
        </pc:spChg>
        <pc:spChg chg="add del mod">
          <ac:chgData name="Jessie Stewart" userId="ed173640901db834" providerId="LiveId" clId="{632EC74F-E970-4A4B-BC01-3336F9E537A8}" dt="2023-03-22T09:35:13.008" v="8390" actId="21"/>
          <ac:spMkLst>
            <pc:docMk/>
            <pc:sldMk cId="3016935885" sldId="261"/>
            <ac:spMk id="8" creationId="{F76A1578-4BAB-8672-0768-2FB5B6E7D8CD}"/>
          </ac:spMkLst>
        </pc:spChg>
        <pc:spChg chg="add del">
          <ac:chgData name="Jessie Stewart" userId="ed173640901db834" providerId="LiveId" clId="{632EC74F-E970-4A4B-BC01-3336F9E537A8}" dt="2023-03-21T15:24:14.499" v="4589" actId="26606"/>
          <ac:spMkLst>
            <pc:docMk/>
            <pc:sldMk cId="3016935885" sldId="261"/>
            <ac:spMk id="9" creationId="{FE3DA1AA-4BBD-31B3-0380-BB0333A77B3A}"/>
          </ac:spMkLst>
        </pc:spChg>
        <pc:spChg chg="add del">
          <ac:chgData name="Jessie Stewart" userId="ed173640901db834" providerId="LiveId" clId="{632EC74F-E970-4A4B-BC01-3336F9E537A8}" dt="2023-03-21T15:24:14.499" v="4589" actId="26606"/>
          <ac:spMkLst>
            <pc:docMk/>
            <pc:sldMk cId="3016935885" sldId="261"/>
            <ac:spMk id="11" creationId="{1708E09F-170D-14D7-B0A7-90CEA3BF602E}"/>
          </ac:spMkLst>
        </pc:spChg>
        <pc:spChg chg="add del">
          <ac:chgData name="Jessie Stewart" userId="ed173640901db834" providerId="LiveId" clId="{632EC74F-E970-4A4B-BC01-3336F9E537A8}" dt="2023-03-21T15:24:14.499" v="4589" actId="26606"/>
          <ac:spMkLst>
            <pc:docMk/>
            <pc:sldMk cId="3016935885" sldId="261"/>
            <ac:spMk id="13" creationId="{F76A1578-4BAB-8672-0768-2FB5B6E7D8CD}"/>
          </ac:spMkLst>
        </pc:spChg>
        <pc:spChg chg="add del mod">
          <ac:chgData name="Jessie Stewart" userId="ed173640901db834" providerId="LiveId" clId="{632EC74F-E970-4A4B-BC01-3336F9E537A8}" dt="2023-03-21T15:24:46.295" v="4603" actId="26606"/>
          <ac:spMkLst>
            <pc:docMk/>
            <pc:sldMk cId="3016935885" sldId="261"/>
            <ac:spMk id="15" creationId="{FE3DA1AA-4BBD-31B3-0380-BB0333A77B3A}"/>
          </ac:spMkLst>
        </pc:spChg>
        <pc:spChg chg="add del mod">
          <ac:chgData name="Jessie Stewart" userId="ed173640901db834" providerId="LiveId" clId="{632EC74F-E970-4A4B-BC01-3336F9E537A8}" dt="2023-03-21T15:24:46.295" v="4603" actId="26606"/>
          <ac:spMkLst>
            <pc:docMk/>
            <pc:sldMk cId="3016935885" sldId="261"/>
            <ac:spMk id="16" creationId="{1708E09F-170D-14D7-B0A7-90CEA3BF602E}"/>
          </ac:spMkLst>
        </pc:spChg>
        <pc:spChg chg="add del mod">
          <ac:chgData name="Jessie Stewart" userId="ed173640901db834" providerId="LiveId" clId="{632EC74F-E970-4A4B-BC01-3336F9E537A8}" dt="2023-03-21T15:24:46.295" v="4603" actId="26606"/>
          <ac:spMkLst>
            <pc:docMk/>
            <pc:sldMk cId="3016935885" sldId="261"/>
            <ac:spMk id="17" creationId="{F76A1578-4BAB-8672-0768-2FB5B6E7D8CD}"/>
          </ac:spMkLst>
        </pc:spChg>
        <pc:picChg chg="add mod">
          <ac:chgData name="Jessie Stewart" userId="ed173640901db834" providerId="LiveId" clId="{632EC74F-E970-4A4B-BC01-3336F9E537A8}" dt="2023-03-22T10:36:17.846" v="8968" actId="1076"/>
          <ac:picMkLst>
            <pc:docMk/>
            <pc:sldMk cId="3016935885" sldId="261"/>
            <ac:picMk id="4" creationId="{D3EE7C15-3761-184A-0FA3-346FA7172530}"/>
          </ac:picMkLst>
        </pc:picChg>
      </pc:sldChg>
      <pc:sldChg chg="addSp delSp modSp new mod setBg delDesignElem">
        <pc:chgData name="Jessie Stewart" userId="ed173640901db834" providerId="LiveId" clId="{632EC74F-E970-4A4B-BC01-3336F9E537A8}" dt="2023-03-22T10:57:42.382" v="9495" actId="404"/>
        <pc:sldMkLst>
          <pc:docMk/>
          <pc:sldMk cId="1309671294" sldId="262"/>
        </pc:sldMkLst>
        <pc:spChg chg="mod">
          <ac:chgData name="Jessie Stewart" userId="ed173640901db834" providerId="LiveId" clId="{632EC74F-E970-4A4B-BC01-3336F9E537A8}" dt="2023-03-22T10:57:42.382" v="9495" actId="404"/>
          <ac:spMkLst>
            <pc:docMk/>
            <pc:sldMk cId="1309671294" sldId="262"/>
            <ac:spMk id="2" creationId="{DF923D61-47E3-172C-6B22-E68554FC65FD}"/>
          </ac:spMkLst>
        </pc:spChg>
        <pc:spChg chg="mod">
          <ac:chgData name="Jessie Stewart" userId="ed173640901db834" providerId="LiveId" clId="{632EC74F-E970-4A4B-BC01-3336F9E537A8}" dt="2023-03-22T10:49:41.724" v="9312" actId="20577"/>
          <ac:spMkLst>
            <pc:docMk/>
            <pc:sldMk cId="1309671294" sldId="262"/>
            <ac:spMk id="3" creationId="{C1CCFEF6-1174-A111-92EF-2222B93D89DF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1309671294" sldId="262"/>
            <ac:spMk id="8" creationId="{1BB867FF-FC45-48F7-8104-F89BE54909F1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1309671294" sldId="262"/>
            <ac:spMk id="10" creationId="{8BB56887-D0D5-4F0C-9E19-7247EB83C8B7}"/>
          </ac:spMkLst>
        </pc:spChg>
        <pc:spChg chg="add del">
          <ac:chgData name="Jessie Stewart" userId="ed173640901db834" providerId="LiveId" clId="{632EC74F-E970-4A4B-BC01-3336F9E537A8}" dt="2023-03-22T10:46:42.946" v="9260"/>
          <ac:spMkLst>
            <pc:docMk/>
            <pc:sldMk cId="1309671294" sldId="262"/>
            <ac:spMk id="12" creationId="{081E4A58-353D-44AE-B2FC-2A74E2E400F7}"/>
          </ac:spMkLst>
        </pc:spChg>
      </pc:sldChg>
      <pc:sldChg chg="delSp modSp new del mod">
        <pc:chgData name="Jessie Stewart" userId="ed173640901db834" providerId="LiveId" clId="{632EC74F-E970-4A4B-BC01-3336F9E537A8}" dt="2023-03-22T10:49:53.783" v="9314" actId="2696"/>
        <pc:sldMkLst>
          <pc:docMk/>
          <pc:sldMk cId="1874473933" sldId="263"/>
        </pc:sldMkLst>
        <pc:spChg chg="del">
          <ac:chgData name="Jessie Stewart" userId="ed173640901db834" providerId="LiveId" clId="{632EC74F-E970-4A4B-BC01-3336F9E537A8}" dt="2023-03-21T15:57:22.228" v="6399" actId="21"/>
          <ac:spMkLst>
            <pc:docMk/>
            <pc:sldMk cId="1874473933" sldId="263"/>
            <ac:spMk id="2" creationId="{9BB8EC33-AF9A-5A8B-4C09-5FCFE2CB879A}"/>
          </ac:spMkLst>
        </pc:spChg>
        <pc:spChg chg="mod">
          <ac:chgData name="Jessie Stewart" userId="ed173640901db834" providerId="LiveId" clId="{632EC74F-E970-4A4B-BC01-3336F9E537A8}" dt="2023-03-22T10:44:50.257" v="9240" actId="27636"/>
          <ac:spMkLst>
            <pc:docMk/>
            <pc:sldMk cId="1874473933" sldId="263"/>
            <ac:spMk id="3" creationId="{530B8B35-7FA5-8289-34B5-4C32BCCAF97C}"/>
          </ac:spMkLst>
        </pc:spChg>
      </pc:sldChg>
      <pc:sldChg chg="modSp new mod">
        <pc:chgData name="Jessie Stewart" userId="ed173640901db834" providerId="LiveId" clId="{632EC74F-E970-4A4B-BC01-3336F9E537A8}" dt="2023-03-22T10:57:34.182" v="9493" actId="404"/>
        <pc:sldMkLst>
          <pc:docMk/>
          <pc:sldMk cId="177971666" sldId="264"/>
        </pc:sldMkLst>
        <pc:spChg chg="mod">
          <ac:chgData name="Jessie Stewart" userId="ed173640901db834" providerId="LiveId" clId="{632EC74F-E970-4A4B-BC01-3336F9E537A8}" dt="2023-03-22T10:57:34.182" v="9493" actId="404"/>
          <ac:spMkLst>
            <pc:docMk/>
            <pc:sldMk cId="177971666" sldId="264"/>
            <ac:spMk id="2" creationId="{0EC30A76-4665-54DE-59E2-9192033723EC}"/>
          </ac:spMkLst>
        </pc:spChg>
        <pc:spChg chg="mod">
          <ac:chgData name="Jessie Stewart" userId="ed173640901db834" providerId="LiveId" clId="{632EC74F-E970-4A4B-BC01-3336F9E537A8}" dt="2023-03-22T10:52:05.616" v="9348" actId="1076"/>
          <ac:spMkLst>
            <pc:docMk/>
            <pc:sldMk cId="177971666" sldId="264"/>
            <ac:spMk id="3" creationId="{58806A71-9D43-0883-4005-4A13194DC1DD}"/>
          </ac:spMkLst>
        </pc:spChg>
      </pc:sldChg>
      <pc:sldChg chg="addSp delSp modSp new mod setBg">
        <pc:chgData name="Jessie Stewart" userId="ed173640901db834" providerId="LiveId" clId="{632EC74F-E970-4A4B-BC01-3336F9E537A8}" dt="2023-03-22T11:16:05.795" v="9614" actId="1076"/>
        <pc:sldMkLst>
          <pc:docMk/>
          <pc:sldMk cId="4206954662" sldId="265"/>
        </pc:sldMkLst>
        <pc:spChg chg="mod">
          <ac:chgData name="Jessie Stewart" userId="ed173640901db834" providerId="LiveId" clId="{632EC74F-E970-4A4B-BC01-3336F9E537A8}" dt="2023-03-22T10:57:24.518" v="9491" actId="404"/>
          <ac:spMkLst>
            <pc:docMk/>
            <pc:sldMk cId="4206954662" sldId="265"/>
            <ac:spMk id="2" creationId="{A33317CD-A286-B5CA-4A3F-E11ED12EF913}"/>
          </ac:spMkLst>
        </pc:spChg>
        <pc:spChg chg="add del mod">
          <ac:chgData name="Jessie Stewart" userId="ed173640901db834" providerId="LiveId" clId="{632EC74F-E970-4A4B-BC01-3336F9E537A8}" dt="2023-03-22T11:16:05.795" v="9614" actId="1076"/>
          <ac:spMkLst>
            <pc:docMk/>
            <pc:sldMk cId="4206954662" sldId="265"/>
            <ac:spMk id="3" creationId="{99C08503-BFA4-AD1A-4979-AB0F2F9F1E0A}"/>
          </ac:spMkLst>
        </pc:spChg>
        <pc:spChg chg="add del">
          <ac:chgData name="Jessie Stewart" userId="ed173640901db834" providerId="LiveId" clId="{632EC74F-E970-4A4B-BC01-3336F9E537A8}" dt="2023-03-22T10:54:12.813" v="9400" actId="26606"/>
          <ac:spMkLst>
            <pc:docMk/>
            <pc:sldMk cId="4206954662" sldId="265"/>
            <ac:spMk id="10" creationId="{B50AB553-2A96-4A92-96F2-93548E096954}"/>
          </ac:spMkLst>
        </pc:spChg>
        <pc:graphicFrameChg chg="add del">
          <ac:chgData name="Jessie Stewart" userId="ed173640901db834" providerId="LiveId" clId="{632EC74F-E970-4A4B-BC01-3336F9E537A8}" dt="2023-03-22T10:54:12.813" v="9400" actId="26606"/>
          <ac:graphicFrameMkLst>
            <pc:docMk/>
            <pc:sldMk cId="4206954662" sldId="265"/>
            <ac:graphicFrameMk id="5" creationId="{B729522D-1613-70D7-CF32-FB558D2F264E}"/>
          </ac:graphicFrameMkLst>
        </pc:graphicFrameChg>
        <pc:graphicFrameChg chg="add del">
          <ac:chgData name="Jessie Stewart" userId="ed173640901db834" providerId="LiveId" clId="{632EC74F-E970-4A4B-BC01-3336F9E537A8}" dt="2023-03-22T10:54:20.088" v="9402" actId="26606"/>
          <ac:graphicFrameMkLst>
            <pc:docMk/>
            <pc:sldMk cId="4206954662" sldId="265"/>
            <ac:graphicFrameMk id="12" creationId="{7E02C87A-8709-C4FE-E621-DB547D901965}"/>
          </ac:graphicFrameMkLst>
        </pc:graphicFrameChg>
        <pc:graphicFrameChg chg="add del">
          <ac:chgData name="Jessie Stewart" userId="ed173640901db834" providerId="LiveId" clId="{632EC74F-E970-4A4B-BC01-3336F9E537A8}" dt="2023-03-22T10:54:21.587" v="9404" actId="26606"/>
          <ac:graphicFrameMkLst>
            <pc:docMk/>
            <pc:sldMk cId="4206954662" sldId="265"/>
            <ac:graphicFrameMk id="14" creationId="{0AC2F982-3C52-710D-24A9-110D4A9B4548}"/>
          </ac:graphicFrameMkLst>
        </pc:graphicFrameChg>
        <pc:graphicFrameChg chg="add del">
          <ac:chgData name="Jessie Stewart" userId="ed173640901db834" providerId="LiveId" clId="{632EC74F-E970-4A4B-BC01-3336F9E537A8}" dt="2023-03-22T10:54:22.770" v="9406" actId="26606"/>
          <ac:graphicFrameMkLst>
            <pc:docMk/>
            <pc:sldMk cId="4206954662" sldId="265"/>
            <ac:graphicFrameMk id="16" creationId="{2169B906-8DF4-B89F-666B-FA9EAA73A239}"/>
          </ac:graphicFrameMkLst>
        </pc:graphicFrameChg>
        <pc:graphicFrameChg chg="add del">
          <ac:chgData name="Jessie Stewart" userId="ed173640901db834" providerId="LiveId" clId="{632EC74F-E970-4A4B-BC01-3336F9E537A8}" dt="2023-03-22T10:54:26.052" v="9408" actId="26606"/>
          <ac:graphicFrameMkLst>
            <pc:docMk/>
            <pc:sldMk cId="4206954662" sldId="265"/>
            <ac:graphicFrameMk id="18" creationId="{0AC2F982-3C52-710D-24A9-110D4A9B4548}"/>
          </ac:graphicFrameMkLst>
        </pc:graphicFrameChg>
        <pc:graphicFrameChg chg="add del">
          <ac:chgData name="Jessie Stewart" userId="ed173640901db834" providerId="LiveId" clId="{632EC74F-E970-4A4B-BC01-3336F9E537A8}" dt="2023-03-22T10:54:54.552" v="9412" actId="26606"/>
          <ac:graphicFrameMkLst>
            <pc:docMk/>
            <pc:sldMk cId="4206954662" sldId="265"/>
            <ac:graphicFrameMk id="20" creationId="{7E02C87A-8709-C4FE-E621-DB547D901965}"/>
          </ac:graphicFrameMkLst>
        </pc:graphicFrameChg>
        <pc:picChg chg="add del">
          <ac:chgData name="Jessie Stewart" userId="ed173640901db834" providerId="LiveId" clId="{632EC74F-E970-4A4B-BC01-3336F9E537A8}" dt="2023-03-22T10:54:12.813" v="9400" actId="26606"/>
          <ac:picMkLst>
            <pc:docMk/>
            <pc:sldMk cId="4206954662" sldId="265"/>
            <ac:picMk id="6" creationId="{83A2BA27-6F6E-0BFE-9F28-DAC6A51A9651}"/>
          </ac:picMkLst>
        </pc:picChg>
      </pc:sldChg>
      <pc:sldChg chg="addSp delSp modSp new mod">
        <pc:chgData name="Jessie Stewart" userId="ed173640901db834" providerId="LiveId" clId="{632EC74F-E970-4A4B-BC01-3336F9E537A8}" dt="2023-03-22T10:59:23.751" v="9505" actId="1076"/>
        <pc:sldMkLst>
          <pc:docMk/>
          <pc:sldMk cId="2744205851" sldId="266"/>
        </pc:sldMkLst>
        <pc:spChg chg="mod">
          <ac:chgData name="Jessie Stewart" userId="ed173640901db834" providerId="LiveId" clId="{632EC74F-E970-4A4B-BC01-3336F9E537A8}" dt="2023-03-22T10:59:23.751" v="9505" actId="1076"/>
          <ac:spMkLst>
            <pc:docMk/>
            <pc:sldMk cId="2744205851" sldId="266"/>
            <ac:spMk id="2" creationId="{ACAC4B16-A00C-799F-0E4B-E4BA4AC4AE71}"/>
          </ac:spMkLst>
        </pc:spChg>
        <pc:spChg chg="del mod">
          <ac:chgData name="Jessie Stewart" userId="ed173640901db834" providerId="LiveId" clId="{632EC74F-E970-4A4B-BC01-3336F9E537A8}" dt="2023-03-22T10:56:45.205" v="9483" actId="26606"/>
          <ac:spMkLst>
            <pc:docMk/>
            <pc:sldMk cId="2744205851" sldId="266"/>
            <ac:spMk id="3" creationId="{8FA7C1CB-19C9-F7B0-F92F-FDF492C385D2}"/>
          </ac:spMkLst>
        </pc:spChg>
        <pc:graphicFrameChg chg="add mod modGraphic">
          <ac:chgData name="Jessie Stewart" userId="ed173640901db834" providerId="LiveId" clId="{632EC74F-E970-4A4B-BC01-3336F9E537A8}" dt="2023-03-22T10:58:21.789" v="9504" actId="1076"/>
          <ac:graphicFrameMkLst>
            <pc:docMk/>
            <pc:sldMk cId="2744205851" sldId="266"/>
            <ac:graphicFrameMk id="5" creationId="{5EA98FC3-5D56-CF3C-1CC7-FA7F0CF8A3BE}"/>
          </ac:graphicFrameMkLst>
        </pc:graphicFrameChg>
      </pc:sldChg>
      <pc:sldMasterChg chg="add del addSldLayout delSldLayout">
        <pc:chgData name="Jessie Stewart" userId="ed173640901db834" providerId="LiveId" clId="{632EC74F-E970-4A4B-BC01-3336F9E537A8}" dt="2023-03-21T14:35:02.148" v="1120" actId="26606"/>
        <pc:sldMasterMkLst>
          <pc:docMk/>
          <pc:sldMasterMk cId="1377713415" sldId="2147483648"/>
        </pc:sldMasterMkLst>
        <pc:sldLayoutChg chg="add del">
          <pc:chgData name="Jessie Stewart" userId="ed173640901db834" providerId="LiveId" clId="{632EC74F-E970-4A4B-BC01-3336F9E537A8}" dt="2023-03-21T14:35:02.148" v="1120" actId="26606"/>
          <pc:sldLayoutMkLst>
            <pc:docMk/>
            <pc:sldMasterMk cId="1377713415" sldId="2147483648"/>
            <pc:sldLayoutMk cId="1895319074" sldId="2147483649"/>
          </pc:sldLayoutMkLst>
        </pc:sldLayoutChg>
        <pc:sldLayoutChg chg="add del">
          <pc:chgData name="Jessie Stewart" userId="ed173640901db834" providerId="LiveId" clId="{632EC74F-E970-4A4B-BC01-3336F9E537A8}" dt="2023-03-21T14:35:02.148" v="1120" actId="26606"/>
          <pc:sldLayoutMkLst>
            <pc:docMk/>
            <pc:sldMasterMk cId="1377713415" sldId="2147483648"/>
            <pc:sldLayoutMk cId="1522482330" sldId="2147483650"/>
          </pc:sldLayoutMkLst>
        </pc:sldLayoutChg>
        <pc:sldLayoutChg chg="add del">
          <pc:chgData name="Jessie Stewart" userId="ed173640901db834" providerId="LiveId" clId="{632EC74F-E970-4A4B-BC01-3336F9E537A8}" dt="2023-03-21T14:35:02.148" v="1120" actId="26606"/>
          <pc:sldLayoutMkLst>
            <pc:docMk/>
            <pc:sldMasterMk cId="1377713415" sldId="2147483648"/>
            <pc:sldLayoutMk cId="857036422" sldId="2147483651"/>
          </pc:sldLayoutMkLst>
        </pc:sldLayoutChg>
        <pc:sldLayoutChg chg="add del">
          <pc:chgData name="Jessie Stewart" userId="ed173640901db834" providerId="LiveId" clId="{632EC74F-E970-4A4B-BC01-3336F9E537A8}" dt="2023-03-21T14:35:02.148" v="1120" actId="26606"/>
          <pc:sldLayoutMkLst>
            <pc:docMk/>
            <pc:sldMasterMk cId="1377713415" sldId="2147483648"/>
            <pc:sldLayoutMk cId="2470254507" sldId="2147483652"/>
          </pc:sldLayoutMkLst>
        </pc:sldLayoutChg>
        <pc:sldLayoutChg chg="add del">
          <pc:chgData name="Jessie Stewart" userId="ed173640901db834" providerId="LiveId" clId="{632EC74F-E970-4A4B-BC01-3336F9E537A8}" dt="2023-03-21T14:35:02.148" v="1120" actId="26606"/>
          <pc:sldLayoutMkLst>
            <pc:docMk/>
            <pc:sldMasterMk cId="1377713415" sldId="2147483648"/>
            <pc:sldLayoutMk cId="4097739459" sldId="2147483653"/>
          </pc:sldLayoutMkLst>
        </pc:sldLayoutChg>
        <pc:sldLayoutChg chg="add del">
          <pc:chgData name="Jessie Stewart" userId="ed173640901db834" providerId="LiveId" clId="{632EC74F-E970-4A4B-BC01-3336F9E537A8}" dt="2023-03-21T14:35:02.148" v="1120" actId="26606"/>
          <pc:sldLayoutMkLst>
            <pc:docMk/>
            <pc:sldMasterMk cId="1377713415" sldId="2147483648"/>
            <pc:sldLayoutMk cId="2497433817" sldId="2147483654"/>
          </pc:sldLayoutMkLst>
        </pc:sldLayoutChg>
        <pc:sldLayoutChg chg="add del">
          <pc:chgData name="Jessie Stewart" userId="ed173640901db834" providerId="LiveId" clId="{632EC74F-E970-4A4B-BC01-3336F9E537A8}" dt="2023-03-21T14:35:02.148" v="1120" actId="26606"/>
          <pc:sldLayoutMkLst>
            <pc:docMk/>
            <pc:sldMasterMk cId="1377713415" sldId="2147483648"/>
            <pc:sldLayoutMk cId="3980910679" sldId="2147483655"/>
          </pc:sldLayoutMkLst>
        </pc:sldLayoutChg>
        <pc:sldLayoutChg chg="add del">
          <pc:chgData name="Jessie Stewart" userId="ed173640901db834" providerId="LiveId" clId="{632EC74F-E970-4A4B-BC01-3336F9E537A8}" dt="2023-03-21T14:35:02.148" v="1120" actId="26606"/>
          <pc:sldLayoutMkLst>
            <pc:docMk/>
            <pc:sldMasterMk cId="1377713415" sldId="2147483648"/>
            <pc:sldLayoutMk cId="3671415116" sldId="2147483656"/>
          </pc:sldLayoutMkLst>
        </pc:sldLayoutChg>
        <pc:sldLayoutChg chg="add del">
          <pc:chgData name="Jessie Stewart" userId="ed173640901db834" providerId="LiveId" clId="{632EC74F-E970-4A4B-BC01-3336F9E537A8}" dt="2023-03-21T14:35:02.148" v="1120" actId="26606"/>
          <pc:sldLayoutMkLst>
            <pc:docMk/>
            <pc:sldMasterMk cId="1377713415" sldId="2147483648"/>
            <pc:sldLayoutMk cId="74739486" sldId="2147483657"/>
          </pc:sldLayoutMkLst>
        </pc:sldLayoutChg>
        <pc:sldLayoutChg chg="add del">
          <pc:chgData name="Jessie Stewart" userId="ed173640901db834" providerId="LiveId" clId="{632EC74F-E970-4A4B-BC01-3336F9E537A8}" dt="2023-03-21T14:35:02.148" v="1120" actId="26606"/>
          <pc:sldLayoutMkLst>
            <pc:docMk/>
            <pc:sldMasterMk cId="1377713415" sldId="2147483648"/>
            <pc:sldLayoutMk cId="3529880529" sldId="2147483658"/>
          </pc:sldLayoutMkLst>
        </pc:sldLayoutChg>
        <pc:sldLayoutChg chg="add del">
          <pc:chgData name="Jessie Stewart" userId="ed173640901db834" providerId="LiveId" clId="{632EC74F-E970-4A4B-BC01-3336F9E537A8}" dt="2023-03-21T14:35:02.148" v="1120" actId="26606"/>
          <pc:sldLayoutMkLst>
            <pc:docMk/>
            <pc:sldMasterMk cId="1377713415" sldId="2147483648"/>
            <pc:sldLayoutMk cId="955169293" sldId="2147483659"/>
          </pc:sldLayoutMkLst>
        </pc:sldLayoutChg>
      </pc:sldMasterChg>
      <pc:sldMasterChg chg="add del addSldLayout delSldLayout">
        <pc:chgData name="Jessie Stewart" userId="ed173640901db834" providerId="LiveId" clId="{632EC74F-E970-4A4B-BC01-3336F9E537A8}" dt="2023-03-21T14:34:56.442" v="1117" actId="26606"/>
        <pc:sldMasterMkLst>
          <pc:docMk/>
          <pc:sldMasterMk cId="4221826119" sldId="2147483699"/>
        </pc:sldMasterMkLst>
        <pc:sldLayoutChg chg="add del">
          <pc:chgData name="Jessie Stewart" userId="ed173640901db834" providerId="LiveId" clId="{632EC74F-E970-4A4B-BC01-3336F9E537A8}" dt="2023-03-21T14:34:56.442" v="1117" actId="26606"/>
          <pc:sldLayoutMkLst>
            <pc:docMk/>
            <pc:sldMasterMk cId="4221826119" sldId="2147483699"/>
            <pc:sldLayoutMk cId="1117245554" sldId="2147483688"/>
          </pc:sldLayoutMkLst>
        </pc:sldLayoutChg>
        <pc:sldLayoutChg chg="add del">
          <pc:chgData name="Jessie Stewart" userId="ed173640901db834" providerId="LiveId" clId="{632EC74F-E970-4A4B-BC01-3336F9E537A8}" dt="2023-03-21T14:34:56.442" v="1117" actId="26606"/>
          <pc:sldLayoutMkLst>
            <pc:docMk/>
            <pc:sldMasterMk cId="4221826119" sldId="2147483699"/>
            <pc:sldLayoutMk cId="3568046826" sldId="2147483689"/>
          </pc:sldLayoutMkLst>
        </pc:sldLayoutChg>
        <pc:sldLayoutChg chg="add del">
          <pc:chgData name="Jessie Stewart" userId="ed173640901db834" providerId="LiveId" clId="{632EC74F-E970-4A4B-BC01-3336F9E537A8}" dt="2023-03-21T14:34:56.442" v="1117" actId="26606"/>
          <pc:sldLayoutMkLst>
            <pc:docMk/>
            <pc:sldMasterMk cId="4221826119" sldId="2147483699"/>
            <pc:sldLayoutMk cId="1675702493" sldId="2147483690"/>
          </pc:sldLayoutMkLst>
        </pc:sldLayoutChg>
        <pc:sldLayoutChg chg="add del">
          <pc:chgData name="Jessie Stewart" userId="ed173640901db834" providerId="LiveId" clId="{632EC74F-E970-4A4B-BC01-3336F9E537A8}" dt="2023-03-21T14:34:56.442" v="1117" actId="26606"/>
          <pc:sldLayoutMkLst>
            <pc:docMk/>
            <pc:sldMasterMk cId="4221826119" sldId="2147483699"/>
            <pc:sldLayoutMk cId="3059000556" sldId="2147483691"/>
          </pc:sldLayoutMkLst>
        </pc:sldLayoutChg>
        <pc:sldLayoutChg chg="add del">
          <pc:chgData name="Jessie Stewart" userId="ed173640901db834" providerId="LiveId" clId="{632EC74F-E970-4A4B-BC01-3336F9E537A8}" dt="2023-03-21T14:34:56.442" v="1117" actId="26606"/>
          <pc:sldLayoutMkLst>
            <pc:docMk/>
            <pc:sldMasterMk cId="4221826119" sldId="2147483699"/>
            <pc:sldLayoutMk cId="2224331859" sldId="2147483692"/>
          </pc:sldLayoutMkLst>
        </pc:sldLayoutChg>
        <pc:sldLayoutChg chg="add del">
          <pc:chgData name="Jessie Stewart" userId="ed173640901db834" providerId="LiveId" clId="{632EC74F-E970-4A4B-BC01-3336F9E537A8}" dt="2023-03-21T14:34:56.442" v="1117" actId="26606"/>
          <pc:sldLayoutMkLst>
            <pc:docMk/>
            <pc:sldMasterMk cId="4221826119" sldId="2147483699"/>
            <pc:sldLayoutMk cId="348590827" sldId="2147483693"/>
          </pc:sldLayoutMkLst>
        </pc:sldLayoutChg>
        <pc:sldLayoutChg chg="add del">
          <pc:chgData name="Jessie Stewart" userId="ed173640901db834" providerId="LiveId" clId="{632EC74F-E970-4A4B-BC01-3336F9E537A8}" dt="2023-03-21T14:34:56.442" v="1117" actId="26606"/>
          <pc:sldLayoutMkLst>
            <pc:docMk/>
            <pc:sldMasterMk cId="4221826119" sldId="2147483699"/>
            <pc:sldLayoutMk cId="569560420" sldId="2147483694"/>
          </pc:sldLayoutMkLst>
        </pc:sldLayoutChg>
        <pc:sldLayoutChg chg="add del">
          <pc:chgData name="Jessie Stewart" userId="ed173640901db834" providerId="LiveId" clId="{632EC74F-E970-4A4B-BC01-3336F9E537A8}" dt="2023-03-21T14:34:56.442" v="1117" actId="26606"/>
          <pc:sldLayoutMkLst>
            <pc:docMk/>
            <pc:sldMasterMk cId="4221826119" sldId="2147483699"/>
            <pc:sldLayoutMk cId="3974648303" sldId="2147483695"/>
          </pc:sldLayoutMkLst>
        </pc:sldLayoutChg>
        <pc:sldLayoutChg chg="add del">
          <pc:chgData name="Jessie Stewart" userId="ed173640901db834" providerId="LiveId" clId="{632EC74F-E970-4A4B-BC01-3336F9E537A8}" dt="2023-03-21T14:34:56.442" v="1117" actId="26606"/>
          <pc:sldLayoutMkLst>
            <pc:docMk/>
            <pc:sldMasterMk cId="4221826119" sldId="2147483699"/>
            <pc:sldLayoutMk cId="2289816357" sldId="2147483696"/>
          </pc:sldLayoutMkLst>
        </pc:sldLayoutChg>
        <pc:sldLayoutChg chg="add del">
          <pc:chgData name="Jessie Stewart" userId="ed173640901db834" providerId="LiveId" clId="{632EC74F-E970-4A4B-BC01-3336F9E537A8}" dt="2023-03-21T14:34:56.442" v="1117" actId="26606"/>
          <pc:sldLayoutMkLst>
            <pc:docMk/>
            <pc:sldMasterMk cId="4221826119" sldId="2147483699"/>
            <pc:sldLayoutMk cId="1364288236" sldId="2147483697"/>
          </pc:sldLayoutMkLst>
        </pc:sldLayoutChg>
        <pc:sldLayoutChg chg="add del">
          <pc:chgData name="Jessie Stewart" userId="ed173640901db834" providerId="LiveId" clId="{632EC74F-E970-4A4B-BC01-3336F9E537A8}" dt="2023-03-21T14:34:56.442" v="1117" actId="26606"/>
          <pc:sldLayoutMkLst>
            <pc:docMk/>
            <pc:sldMasterMk cId="4221826119" sldId="2147483699"/>
            <pc:sldLayoutMk cId="407933182" sldId="2147483698"/>
          </pc:sldLayoutMkLst>
        </pc:sldLayoutChg>
      </pc:sldMasterChg>
      <pc:sldMasterChg chg="add del addSldLayout delSldLayout">
        <pc:chgData name="Jessie Stewart" userId="ed173640901db834" providerId="LiveId" clId="{632EC74F-E970-4A4B-BC01-3336F9E537A8}" dt="2023-03-21T14:37:49.654" v="1136" actId="26606"/>
        <pc:sldMasterMkLst>
          <pc:docMk/>
          <pc:sldMasterMk cId="3523535958" sldId="2147483725"/>
        </pc:sldMasterMkLst>
        <pc:sldLayoutChg chg="add del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3523535958" sldId="2147483725"/>
            <pc:sldLayoutMk cId="275909813" sldId="2147483714"/>
          </pc:sldLayoutMkLst>
        </pc:sldLayoutChg>
        <pc:sldLayoutChg chg="add del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3523535958" sldId="2147483725"/>
            <pc:sldLayoutMk cId="1269705483" sldId="2147483715"/>
          </pc:sldLayoutMkLst>
        </pc:sldLayoutChg>
        <pc:sldLayoutChg chg="add del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3523535958" sldId="2147483725"/>
            <pc:sldLayoutMk cId="1928664877" sldId="2147483716"/>
          </pc:sldLayoutMkLst>
        </pc:sldLayoutChg>
        <pc:sldLayoutChg chg="add del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3523535958" sldId="2147483725"/>
            <pc:sldLayoutMk cId="1346576388" sldId="2147483717"/>
          </pc:sldLayoutMkLst>
        </pc:sldLayoutChg>
        <pc:sldLayoutChg chg="add del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3523535958" sldId="2147483725"/>
            <pc:sldLayoutMk cId="2617568528" sldId="2147483718"/>
          </pc:sldLayoutMkLst>
        </pc:sldLayoutChg>
        <pc:sldLayoutChg chg="add del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3523535958" sldId="2147483725"/>
            <pc:sldLayoutMk cId="4265546824" sldId="2147483719"/>
          </pc:sldLayoutMkLst>
        </pc:sldLayoutChg>
        <pc:sldLayoutChg chg="add del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3523535958" sldId="2147483725"/>
            <pc:sldLayoutMk cId="2065265291" sldId="2147483720"/>
          </pc:sldLayoutMkLst>
        </pc:sldLayoutChg>
        <pc:sldLayoutChg chg="add del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3523535958" sldId="2147483725"/>
            <pc:sldLayoutMk cId="1392051091" sldId="2147483721"/>
          </pc:sldLayoutMkLst>
        </pc:sldLayoutChg>
        <pc:sldLayoutChg chg="add del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3523535958" sldId="2147483725"/>
            <pc:sldLayoutMk cId="1566204346" sldId="2147483722"/>
          </pc:sldLayoutMkLst>
        </pc:sldLayoutChg>
        <pc:sldLayoutChg chg="add del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3523535958" sldId="2147483725"/>
            <pc:sldLayoutMk cId="2603008861" sldId="2147483723"/>
          </pc:sldLayoutMkLst>
        </pc:sldLayoutChg>
        <pc:sldLayoutChg chg="add del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3523535958" sldId="2147483725"/>
            <pc:sldLayoutMk cId="3851879450" sldId="2147483724"/>
          </pc:sldLayoutMkLst>
        </pc:sldLayoutChg>
      </pc:sldMasterChg>
      <pc:sldMasterChg chg="add del addSldLayout delSldLayout">
        <pc:chgData name="Jessie Stewart" userId="ed173640901db834" providerId="LiveId" clId="{632EC74F-E970-4A4B-BC01-3336F9E537A8}" dt="2023-03-21T14:35:51.878" v="1131" actId="26606"/>
        <pc:sldMasterMkLst>
          <pc:docMk/>
          <pc:sldMasterMk cId="3971111637" sldId="2147483726"/>
        </pc:sldMasterMkLst>
        <pc:sldLayoutChg chg="add del">
          <pc:chgData name="Jessie Stewart" userId="ed173640901db834" providerId="LiveId" clId="{632EC74F-E970-4A4B-BC01-3336F9E537A8}" dt="2023-03-21T14:35:51.878" v="1131" actId="26606"/>
          <pc:sldLayoutMkLst>
            <pc:docMk/>
            <pc:sldMasterMk cId="3971111637" sldId="2147483726"/>
            <pc:sldLayoutMk cId="4113647703" sldId="2147483727"/>
          </pc:sldLayoutMkLst>
        </pc:sldLayoutChg>
        <pc:sldLayoutChg chg="add del">
          <pc:chgData name="Jessie Stewart" userId="ed173640901db834" providerId="LiveId" clId="{632EC74F-E970-4A4B-BC01-3336F9E537A8}" dt="2023-03-21T14:35:51.878" v="1131" actId="26606"/>
          <pc:sldLayoutMkLst>
            <pc:docMk/>
            <pc:sldMasterMk cId="3971111637" sldId="2147483726"/>
            <pc:sldLayoutMk cId="3481830075" sldId="2147483728"/>
          </pc:sldLayoutMkLst>
        </pc:sldLayoutChg>
        <pc:sldLayoutChg chg="add del">
          <pc:chgData name="Jessie Stewart" userId="ed173640901db834" providerId="LiveId" clId="{632EC74F-E970-4A4B-BC01-3336F9E537A8}" dt="2023-03-21T14:35:51.878" v="1131" actId="26606"/>
          <pc:sldLayoutMkLst>
            <pc:docMk/>
            <pc:sldMasterMk cId="3971111637" sldId="2147483726"/>
            <pc:sldLayoutMk cId="3786225393" sldId="2147483729"/>
          </pc:sldLayoutMkLst>
        </pc:sldLayoutChg>
        <pc:sldLayoutChg chg="add del">
          <pc:chgData name="Jessie Stewart" userId="ed173640901db834" providerId="LiveId" clId="{632EC74F-E970-4A4B-BC01-3336F9E537A8}" dt="2023-03-21T14:35:51.878" v="1131" actId="26606"/>
          <pc:sldLayoutMkLst>
            <pc:docMk/>
            <pc:sldMasterMk cId="3971111637" sldId="2147483726"/>
            <pc:sldLayoutMk cId="1932587423" sldId="2147483730"/>
          </pc:sldLayoutMkLst>
        </pc:sldLayoutChg>
        <pc:sldLayoutChg chg="add del">
          <pc:chgData name="Jessie Stewart" userId="ed173640901db834" providerId="LiveId" clId="{632EC74F-E970-4A4B-BC01-3336F9E537A8}" dt="2023-03-21T14:35:51.878" v="1131" actId="26606"/>
          <pc:sldLayoutMkLst>
            <pc:docMk/>
            <pc:sldMasterMk cId="3971111637" sldId="2147483726"/>
            <pc:sldLayoutMk cId="1630953598" sldId="2147483731"/>
          </pc:sldLayoutMkLst>
        </pc:sldLayoutChg>
        <pc:sldLayoutChg chg="add del">
          <pc:chgData name="Jessie Stewart" userId="ed173640901db834" providerId="LiveId" clId="{632EC74F-E970-4A4B-BC01-3336F9E537A8}" dt="2023-03-21T14:35:51.878" v="1131" actId="26606"/>
          <pc:sldLayoutMkLst>
            <pc:docMk/>
            <pc:sldMasterMk cId="3971111637" sldId="2147483726"/>
            <pc:sldLayoutMk cId="1552761405" sldId="2147483732"/>
          </pc:sldLayoutMkLst>
        </pc:sldLayoutChg>
        <pc:sldLayoutChg chg="add del">
          <pc:chgData name="Jessie Stewart" userId="ed173640901db834" providerId="LiveId" clId="{632EC74F-E970-4A4B-BC01-3336F9E537A8}" dt="2023-03-21T14:35:51.878" v="1131" actId="26606"/>
          <pc:sldLayoutMkLst>
            <pc:docMk/>
            <pc:sldMasterMk cId="3971111637" sldId="2147483726"/>
            <pc:sldLayoutMk cId="3775435687" sldId="2147483733"/>
          </pc:sldLayoutMkLst>
        </pc:sldLayoutChg>
        <pc:sldLayoutChg chg="add del">
          <pc:chgData name="Jessie Stewart" userId="ed173640901db834" providerId="LiveId" clId="{632EC74F-E970-4A4B-BC01-3336F9E537A8}" dt="2023-03-21T14:35:51.878" v="1131" actId="26606"/>
          <pc:sldLayoutMkLst>
            <pc:docMk/>
            <pc:sldMasterMk cId="3971111637" sldId="2147483726"/>
            <pc:sldLayoutMk cId="4068179082" sldId="2147483734"/>
          </pc:sldLayoutMkLst>
        </pc:sldLayoutChg>
        <pc:sldLayoutChg chg="add del">
          <pc:chgData name="Jessie Stewart" userId="ed173640901db834" providerId="LiveId" clId="{632EC74F-E970-4A4B-BC01-3336F9E537A8}" dt="2023-03-21T14:35:51.878" v="1131" actId="26606"/>
          <pc:sldLayoutMkLst>
            <pc:docMk/>
            <pc:sldMasterMk cId="3971111637" sldId="2147483726"/>
            <pc:sldLayoutMk cId="476601234" sldId="2147483735"/>
          </pc:sldLayoutMkLst>
        </pc:sldLayoutChg>
        <pc:sldLayoutChg chg="add del">
          <pc:chgData name="Jessie Stewart" userId="ed173640901db834" providerId="LiveId" clId="{632EC74F-E970-4A4B-BC01-3336F9E537A8}" dt="2023-03-21T14:35:51.878" v="1131" actId="26606"/>
          <pc:sldLayoutMkLst>
            <pc:docMk/>
            <pc:sldMasterMk cId="3971111637" sldId="2147483726"/>
            <pc:sldLayoutMk cId="298159811" sldId="2147483736"/>
          </pc:sldLayoutMkLst>
        </pc:sldLayoutChg>
        <pc:sldLayoutChg chg="add del">
          <pc:chgData name="Jessie Stewart" userId="ed173640901db834" providerId="LiveId" clId="{632EC74F-E970-4A4B-BC01-3336F9E537A8}" dt="2023-03-21T14:35:51.878" v="1131" actId="26606"/>
          <pc:sldLayoutMkLst>
            <pc:docMk/>
            <pc:sldMasterMk cId="3971111637" sldId="2147483726"/>
            <pc:sldLayoutMk cId="1816035414" sldId="2147483737"/>
          </pc:sldLayoutMkLst>
        </pc:sldLayoutChg>
      </pc:sldMasterChg>
      <pc:sldMasterChg chg="add del addSldLayout delSldLayout">
        <pc:chgData name="Jessie Stewart" userId="ed173640901db834" providerId="LiveId" clId="{632EC74F-E970-4A4B-BC01-3336F9E537A8}" dt="2023-03-21T14:35:02.054" v="1119" actId="26606"/>
        <pc:sldMasterMkLst>
          <pc:docMk/>
          <pc:sldMasterMk cId="496143150" sldId="2147483738"/>
        </pc:sldMasterMkLst>
        <pc:sldLayoutChg chg="add del">
          <pc:chgData name="Jessie Stewart" userId="ed173640901db834" providerId="LiveId" clId="{632EC74F-E970-4A4B-BC01-3336F9E537A8}" dt="2023-03-21T14:35:02.054" v="1119" actId="26606"/>
          <pc:sldLayoutMkLst>
            <pc:docMk/>
            <pc:sldMasterMk cId="496143150" sldId="2147483738"/>
            <pc:sldLayoutMk cId="2332301607" sldId="2147483727"/>
          </pc:sldLayoutMkLst>
        </pc:sldLayoutChg>
        <pc:sldLayoutChg chg="add del">
          <pc:chgData name="Jessie Stewart" userId="ed173640901db834" providerId="LiveId" clId="{632EC74F-E970-4A4B-BC01-3336F9E537A8}" dt="2023-03-21T14:35:02.054" v="1119" actId="26606"/>
          <pc:sldLayoutMkLst>
            <pc:docMk/>
            <pc:sldMasterMk cId="496143150" sldId="2147483738"/>
            <pc:sldLayoutMk cId="2335561502" sldId="2147483728"/>
          </pc:sldLayoutMkLst>
        </pc:sldLayoutChg>
        <pc:sldLayoutChg chg="add del">
          <pc:chgData name="Jessie Stewart" userId="ed173640901db834" providerId="LiveId" clId="{632EC74F-E970-4A4B-BC01-3336F9E537A8}" dt="2023-03-21T14:35:02.054" v="1119" actId="26606"/>
          <pc:sldLayoutMkLst>
            <pc:docMk/>
            <pc:sldMasterMk cId="496143150" sldId="2147483738"/>
            <pc:sldLayoutMk cId="867301748" sldId="2147483729"/>
          </pc:sldLayoutMkLst>
        </pc:sldLayoutChg>
        <pc:sldLayoutChg chg="add del">
          <pc:chgData name="Jessie Stewart" userId="ed173640901db834" providerId="LiveId" clId="{632EC74F-E970-4A4B-BC01-3336F9E537A8}" dt="2023-03-21T14:35:02.054" v="1119" actId="26606"/>
          <pc:sldLayoutMkLst>
            <pc:docMk/>
            <pc:sldMasterMk cId="496143150" sldId="2147483738"/>
            <pc:sldLayoutMk cId="2085616043" sldId="2147483730"/>
          </pc:sldLayoutMkLst>
        </pc:sldLayoutChg>
        <pc:sldLayoutChg chg="add del">
          <pc:chgData name="Jessie Stewart" userId="ed173640901db834" providerId="LiveId" clId="{632EC74F-E970-4A4B-BC01-3336F9E537A8}" dt="2023-03-21T14:35:02.054" v="1119" actId="26606"/>
          <pc:sldLayoutMkLst>
            <pc:docMk/>
            <pc:sldMasterMk cId="496143150" sldId="2147483738"/>
            <pc:sldLayoutMk cId="639135901" sldId="2147483731"/>
          </pc:sldLayoutMkLst>
        </pc:sldLayoutChg>
        <pc:sldLayoutChg chg="add del">
          <pc:chgData name="Jessie Stewart" userId="ed173640901db834" providerId="LiveId" clId="{632EC74F-E970-4A4B-BC01-3336F9E537A8}" dt="2023-03-21T14:35:02.054" v="1119" actId="26606"/>
          <pc:sldLayoutMkLst>
            <pc:docMk/>
            <pc:sldMasterMk cId="496143150" sldId="2147483738"/>
            <pc:sldLayoutMk cId="682475313" sldId="2147483732"/>
          </pc:sldLayoutMkLst>
        </pc:sldLayoutChg>
        <pc:sldLayoutChg chg="add del">
          <pc:chgData name="Jessie Stewart" userId="ed173640901db834" providerId="LiveId" clId="{632EC74F-E970-4A4B-BC01-3336F9E537A8}" dt="2023-03-21T14:35:02.054" v="1119" actId="26606"/>
          <pc:sldLayoutMkLst>
            <pc:docMk/>
            <pc:sldMasterMk cId="496143150" sldId="2147483738"/>
            <pc:sldLayoutMk cId="3213396661" sldId="2147483733"/>
          </pc:sldLayoutMkLst>
        </pc:sldLayoutChg>
        <pc:sldLayoutChg chg="add del">
          <pc:chgData name="Jessie Stewart" userId="ed173640901db834" providerId="LiveId" clId="{632EC74F-E970-4A4B-BC01-3336F9E537A8}" dt="2023-03-21T14:35:02.054" v="1119" actId="26606"/>
          <pc:sldLayoutMkLst>
            <pc:docMk/>
            <pc:sldMasterMk cId="496143150" sldId="2147483738"/>
            <pc:sldLayoutMk cId="1511582344" sldId="2147483734"/>
          </pc:sldLayoutMkLst>
        </pc:sldLayoutChg>
        <pc:sldLayoutChg chg="add del">
          <pc:chgData name="Jessie Stewart" userId="ed173640901db834" providerId="LiveId" clId="{632EC74F-E970-4A4B-BC01-3336F9E537A8}" dt="2023-03-21T14:35:02.054" v="1119" actId="26606"/>
          <pc:sldLayoutMkLst>
            <pc:docMk/>
            <pc:sldMasterMk cId="496143150" sldId="2147483738"/>
            <pc:sldLayoutMk cId="4025873973" sldId="2147483735"/>
          </pc:sldLayoutMkLst>
        </pc:sldLayoutChg>
        <pc:sldLayoutChg chg="add del">
          <pc:chgData name="Jessie Stewart" userId="ed173640901db834" providerId="LiveId" clId="{632EC74F-E970-4A4B-BC01-3336F9E537A8}" dt="2023-03-21T14:35:02.054" v="1119" actId="26606"/>
          <pc:sldLayoutMkLst>
            <pc:docMk/>
            <pc:sldMasterMk cId="496143150" sldId="2147483738"/>
            <pc:sldLayoutMk cId="3959010442" sldId="2147483736"/>
          </pc:sldLayoutMkLst>
        </pc:sldLayoutChg>
        <pc:sldLayoutChg chg="add del">
          <pc:chgData name="Jessie Stewart" userId="ed173640901db834" providerId="LiveId" clId="{632EC74F-E970-4A4B-BC01-3336F9E537A8}" dt="2023-03-21T14:35:02.054" v="1119" actId="26606"/>
          <pc:sldLayoutMkLst>
            <pc:docMk/>
            <pc:sldMasterMk cId="496143150" sldId="2147483738"/>
            <pc:sldLayoutMk cId="186506253" sldId="2147483737"/>
          </pc:sldLayoutMkLst>
        </pc:sldLayoutChg>
      </pc:sldMasterChg>
      <pc:sldMasterChg chg="add del addSldLayout delSldLayout">
        <pc:chgData name="Jessie Stewart" userId="ed173640901db834" providerId="LiveId" clId="{632EC74F-E970-4A4B-BC01-3336F9E537A8}" dt="2023-03-21T14:35:38.953" v="1129" actId="26606"/>
        <pc:sldMasterMkLst>
          <pc:docMk/>
          <pc:sldMasterMk cId="1826818657" sldId="2147483775"/>
        </pc:sldMasterMkLst>
        <pc:sldLayoutChg chg="add del">
          <pc:chgData name="Jessie Stewart" userId="ed173640901db834" providerId="LiveId" clId="{632EC74F-E970-4A4B-BC01-3336F9E537A8}" dt="2023-03-21T14:35:38.953" v="1129" actId="26606"/>
          <pc:sldLayoutMkLst>
            <pc:docMk/>
            <pc:sldMasterMk cId="1826818657" sldId="2147483775"/>
            <pc:sldLayoutMk cId="1656605754" sldId="2147483764"/>
          </pc:sldLayoutMkLst>
        </pc:sldLayoutChg>
        <pc:sldLayoutChg chg="add del">
          <pc:chgData name="Jessie Stewart" userId="ed173640901db834" providerId="LiveId" clId="{632EC74F-E970-4A4B-BC01-3336F9E537A8}" dt="2023-03-21T14:35:38.953" v="1129" actId="26606"/>
          <pc:sldLayoutMkLst>
            <pc:docMk/>
            <pc:sldMasterMk cId="1826818657" sldId="2147483775"/>
            <pc:sldLayoutMk cId="1293074090" sldId="2147483765"/>
          </pc:sldLayoutMkLst>
        </pc:sldLayoutChg>
        <pc:sldLayoutChg chg="add del">
          <pc:chgData name="Jessie Stewart" userId="ed173640901db834" providerId="LiveId" clId="{632EC74F-E970-4A4B-BC01-3336F9E537A8}" dt="2023-03-21T14:35:38.953" v="1129" actId="26606"/>
          <pc:sldLayoutMkLst>
            <pc:docMk/>
            <pc:sldMasterMk cId="1826818657" sldId="2147483775"/>
            <pc:sldLayoutMk cId="1746381193" sldId="2147483766"/>
          </pc:sldLayoutMkLst>
        </pc:sldLayoutChg>
        <pc:sldLayoutChg chg="add del">
          <pc:chgData name="Jessie Stewart" userId="ed173640901db834" providerId="LiveId" clId="{632EC74F-E970-4A4B-BC01-3336F9E537A8}" dt="2023-03-21T14:35:38.953" v="1129" actId="26606"/>
          <pc:sldLayoutMkLst>
            <pc:docMk/>
            <pc:sldMasterMk cId="1826818657" sldId="2147483775"/>
            <pc:sldLayoutMk cId="1746153617" sldId="2147483767"/>
          </pc:sldLayoutMkLst>
        </pc:sldLayoutChg>
        <pc:sldLayoutChg chg="add del">
          <pc:chgData name="Jessie Stewart" userId="ed173640901db834" providerId="LiveId" clId="{632EC74F-E970-4A4B-BC01-3336F9E537A8}" dt="2023-03-21T14:35:38.953" v="1129" actId="26606"/>
          <pc:sldLayoutMkLst>
            <pc:docMk/>
            <pc:sldMasterMk cId="1826818657" sldId="2147483775"/>
            <pc:sldLayoutMk cId="1179175859" sldId="2147483768"/>
          </pc:sldLayoutMkLst>
        </pc:sldLayoutChg>
        <pc:sldLayoutChg chg="add del">
          <pc:chgData name="Jessie Stewart" userId="ed173640901db834" providerId="LiveId" clId="{632EC74F-E970-4A4B-BC01-3336F9E537A8}" dt="2023-03-21T14:35:38.953" v="1129" actId="26606"/>
          <pc:sldLayoutMkLst>
            <pc:docMk/>
            <pc:sldMasterMk cId="1826818657" sldId="2147483775"/>
            <pc:sldLayoutMk cId="3044331794" sldId="2147483769"/>
          </pc:sldLayoutMkLst>
        </pc:sldLayoutChg>
        <pc:sldLayoutChg chg="add del">
          <pc:chgData name="Jessie Stewart" userId="ed173640901db834" providerId="LiveId" clId="{632EC74F-E970-4A4B-BC01-3336F9E537A8}" dt="2023-03-21T14:35:38.953" v="1129" actId="26606"/>
          <pc:sldLayoutMkLst>
            <pc:docMk/>
            <pc:sldMasterMk cId="1826818657" sldId="2147483775"/>
            <pc:sldLayoutMk cId="1956908896" sldId="2147483770"/>
          </pc:sldLayoutMkLst>
        </pc:sldLayoutChg>
        <pc:sldLayoutChg chg="add del">
          <pc:chgData name="Jessie Stewart" userId="ed173640901db834" providerId="LiveId" clId="{632EC74F-E970-4A4B-BC01-3336F9E537A8}" dt="2023-03-21T14:35:38.953" v="1129" actId="26606"/>
          <pc:sldLayoutMkLst>
            <pc:docMk/>
            <pc:sldMasterMk cId="1826818657" sldId="2147483775"/>
            <pc:sldLayoutMk cId="3563918638" sldId="2147483771"/>
          </pc:sldLayoutMkLst>
        </pc:sldLayoutChg>
        <pc:sldLayoutChg chg="add del">
          <pc:chgData name="Jessie Stewart" userId="ed173640901db834" providerId="LiveId" clId="{632EC74F-E970-4A4B-BC01-3336F9E537A8}" dt="2023-03-21T14:35:38.953" v="1129" actId="26606"/>
          <pc:sldLayoutMkLst>
            <pc:docMk/>
            <pc:sldMasterMk cId="1826818657" sldId="2147483775"/>
            <pc:sldLayoutMk cId="717682281" sldId="2147483772"/>
          </pc:sldLayoutMkLst>
        </pc:sldLayoutChg>
        <pc:sldLayoutChg chg="add del">
          <pc:chgData name="Jessie Stewart" userId="ed173640901db834" providerId="LiveId" clId="{632EC74F-E970-4A4B-BC01-3336F9E537A8}" dt="2023-03-21T14:35:38.953" v="1129" actId="26606"/>
          <pc:sldLayoutMkLst>
            <pc:docMk/>
            <pc:sldMasterMk cId="1826818657" sldId="2147483775"/>
            <pc:sldLayoutMk cId="2404475781" sldId="2147483773"/>
          </pc:sldLayoutMkLst>
        </pc:sldLayoutChg>
        <pc:sldLayoutChg chg="add del">
          <pc:chgData name="Jessie Stewart" userId="ed173640901db834" providerId="LiveId" clId="{632EC74F-E970-4A4B-BC01-3336F9E537A8}" dt="2023-03-21T14:35:38.953" v="1129" actId="26606"/>
          <pc:sldLayoutMkLst>
            <pc:docMk/>
            <pc:sldMasterMk cId="1826818657" sldId="2147483775"/>
            <pc:sldLayoutMk cId="2436212365" sldId="2147483774"/>
          </pc:sldLayoutMkLst>
        </pc:sldLayoutChg>
      </pc:sldMasterChg>
      <pc:sldMasterChg chg="add del addSldLayout delSldLayout">
        <pc:chgData name="Jessie Stewart" userId="ed173640901db834" providerId="LiveId" clId="{632EC74F-E970-4A4B-BC01-3336F9E537A8}" dt="2023-03-21T14:37:49.544" v="1135" actId="26606"/>
        <pc:sldMasterMkLst>
          <pc:docMk/>
          <pc:sldMasterMk cId="3093837470" sldId="2147483804"/>
        </pc:sldMasterMkLst>
        <pc:sldLayoutChg chg="add del">
          <pc:chgData name="Jessie Stewart" userId="ed173640901db834" providerId="LiveId" clId="{632EC74F-E970-4A4B-BC01-3336F9E537A8}" dt="2023-03-21T14:37:49.544" v="1135" actId="26606"/>
          <pc:sldLayoutMkLst>
            <pc:docMk/>
            <pc:sldMasterMk cId="3093837470" sldId="2147483804"/>
            <pc:sldLayoutMk cId="4007687165" sldId="2147483793"/>
          </pc:sldLayoutMkLst>
        </pc:sldLayoutChg>
        <pc:sldLayoutChg chg="add del">
          <pc:chgData name="Jessie Stewart" userId="ed173640901db834" providerId="LiveId" clId="{632EC74F-E970-4A4B-BC01-3336F9E537A8}" dt="2023-03-21T14:37:49.544" v="1135" actId="26606"/>
          <pc:sldLayoutMkLst>
            <pc:docMk/>
            <pc:sldMasterMk cId="3093837470" sldId="2147483804"/>
            <pc:sldLayoutMk cId="3348962890" sldId="2147483794"/>
          </pc:sldLayoutMkLst>
        </pc:sldLayoutChg>
        <pc:sldLayoutChg chg="add del">
          <pc:chgData name="Jessie Stewart" userId="ed173640901db834" providerId="LiveId" clId="{632EC74F-E970-4A4B-BC01-3336F9E537A8}" dt="2023-03-21T14:37:49.544" v="1135" actId="26606"/>
          <pc:sldLayoutMkLst>
            <pc:docMk/>
            <pc:sldMasterMk cId="3093837470" sldId="2147483804"/>
            <pc:sldLayoutMk cId="1867451085" sldId="2147483795"/>
          </pc:sldLayoutMkLst>
        </pc:sldLayoutChg>
        <pc:sldLayoutChg chg="add del">
          <pc:chgData name="Jessie Stewart" userId="ed173640901db834" providerId="LiveId" clId="{632EC74F-E970-4A4B-BC01-3336F9E537A8}" dt="2023-03-21T14:37:49.544" v="1135" actId="26606"/>
          <pc:sldLayoutMkLst>
            <pc:docMk/>
            <pc:sldMasterMk cId="3093837470" sldId="2147483804"/>
            <pc:sldLayoutMk cId="2939899211" sldId="2147483796"/>
          </pc:sldLayoutMkLst>
        </pc:sldLayoutChg>
        <pc:sldLayoutChg chg="add del">
          <pc:chgData name="Jessie Stewart" userId="ed173640901db834" providerId="LiveId" clId="{632EC74F-E970-4A4B-BC01-3336F9E537A8}" dt="2023-03-21T14:37:49.544" v="1135" actId="26606"/>
          <pc:sldLayoutMkLst>
            <pc:docMk/>
            <pc:sldMasterMk cId="3093837470" sldId="2147483804"/>
            <pc:sldLayoutMk cId="3796432764" sldId="2147483797"/>
          </pc:sldLayoutMkLst>
        </pc:sldLayoutChg>
        <pc:sldLayoutChg chg="add del">
          <pc:chgData name="Jessie Stewart" userId="ed173640901db834" providerId="LiveId" clId="{632EC74F-E970-4A4B-BC01-3336F9E537A8}" dt="2023-03-21T14:37:49.544" v="1135" actId="26606"/>
          <pc:sldLayoutMkLst>
            <pc:docMk/>
            <pc:sldMasterMk cId="3093837470" sldId="2147483804"/>
            <pc:sldLayoutMk cId="2965380027" sldId="2147483798"/>
          </pc:sldLayoutMkLst>
        </pc:sldLayoutChg>
        <pc:sldLayoutChg chg="add del">
          <pc:chgData name="Jessie Stewart" userId="ed173640901db834" providerId="LiveId" clId="{632EC74F-E970-4A4B-BC01-3336F9E537A8}" dt="2023-03-21T14:37:49.544" v="1135" actId="26606"/>
          <pc:sldLayoutMkLst>
            <pc:docMk/>
            <pc:sldMasterMk cId="3093837470" sldId="2147483804"/>
            <pc:sldLayoutMk cId="2819771832" sldId="2147483799"/>
          </pc:sldLayoutMkLst>
        </pc:sldLayoutChg>
        <pc:sldLayoutChg chg="add del">
          <pc:chgData name="Jessie Stewart" userId="ed173640901db834" providerId="LiveId" clId="{632EC74F-E970-4A4B-BC01-3336F9E537A8}" dt="2023-03-21T14:37:49.544" v="1135" actId="26606"/>
          <pc:sldLayoutMkLst>
            <pc:docMk/>
            <pc:sldMasterMk cId="3093837470" sldId="2147483804"/>
            <pc:sldLayoutMk cId="1798382443" sldId="2147483800"/>
          </pc:sldLayoutMkLst>
        </pc:sldLayoutChg>
        <pc:sldLayoutChg chg="add del">
          <pc:chgData name="Jessie Stewart" userId="ed173640901db834" providerId="LiveId" clId="{632EC74F-E970-4A4B-BC01-3336F9E537A8}" dt="2023-03-21T14:37:49.544" v="1135" actId="26606"/>
          <pc:sldLayoutMkLst>
            <pc:docMk/>
            <pc:sldMasterMk cId="3093837470" sldId="2147483804"/>
            <pc:sldLayoutMk cId="3849805971" sldId="2147483801"/>
          </pc:sldLayoutMkLst>
        </pc:sldLayoutChg>
        <pc:sldLayoutChg chg="add del">
          <pc:chgData name="Jessie Stewart" userId="ed173640901db834" providerId="LiveId" clId="{632EC74F-E970-4A4B-BC01-3336F9E537A8}" dt="2023-03-21T14:37:49.544" v="1135" actId="26606"/>
          <pc:sldLayoutMkLst>
            <pc:docMk/>
            <pc:sldMasterMk cId="3093837470" sldId="2147483804"/>
            <pc:sldLayoutMk cId="1858969257" sldId="2147483802"/>
          </pc:sldLayoutMkLst>
        </pc:sldLayoutChg>
        <pc:sldLayoutChg chg="add del">
          <pc:chgData name="Jessie Stewart" userId="ed173640901db834" providerId="LiveId" clId="{632EC74F-E970-4A4B-BC01-3336F9E537A8}" dt="2023-03-21T14:37:49.544" v="1135" actId="26606"/>
          <pc:sldLayoutMkLst>
            <pc:docMk/>
            <pc:sldMasterMk cId="3093837470" sldId="2147483804"/>
            <pc:sldLayoutMk cId="3653109509" sldId="2147483803"/>
          </pc:sldLayoutMkLst>
        </pc:sldLayoutChg>
      </pc:sldMasterChg>
      <pc:sldMasterChg chg="add del addSldLayout delSldLayout">
        <pc:chgData name="Jessie Stewart" userId="ed173640901db834" providerId="LiveId" clId="{632EC74F-E970-4A4B-BC01-3336F9E537A8}" dt="2023-03-21T14:37:43.422" v="1133" actId="26606"/>
        <pc:sldMasterMkLst>
          <pc:docMk/>
          <pc:sldMasterMk cId="1934473705" sldId="2147483817"/>
        </pc:sldMasterMkLst>
        <pc:sldLayoutChg chg="add del">
          <pc:chgData name="Jessie Stewart" userId="ed173640901db834" providerId="LiveId" clId="{632EC74F-E970-4A4B-BC01-3336F9E537A8}" dt="2023-03-21T14:37:43.422" v="1133" actId="26606"/>
          <pc:sldLayoutMkLst>
            <pc:docMk/>
            <pc:sldMasterMk cId="1934473705" sldId="2147483817"/>
            <pc:sldLayoutMk cId="490750055" sldId="2147483806"/>
          </pc:sldLayoutMkLst>
        </pc:sldLayoutChg>
        <pc:sldLayoutChg chg="add del">
          <pc:chgData name="Jessie Stewart" userId="ed173640901db834" providerId="LiveId" clId="{632EC74F-E970-4A4B-BC01-3336F9E537A8}" dt="2023-03-21T14:37:43.422" v="1133" actId="26606"/>
          <pc:sldLayoutMkLst>
            <pc:docMk/>
            <pc:sldMasterMk cId="1934473705" sldId="2147483817"/>
            <pc:sldLayoutMk cId="1223307601" sldId="2147483807"/>
          </pc:sldLayoutMkLst>
        </pc:sldLayoutChg>
        <pc:sldLayoutChg chg="add del">
          <pc:chgData name="Jessie Stewart" userId="ed173640901db834" providerId="LiveId" clId="{632EC74F-E970-4A4B-BC01-3336F9E537A8}" dt="2023-03-21T14:37:43.422" v="1133" actId="26606"/>
          <pc:sldLayoutMkLst>
            <pc:docMk/>
            <pc:sldMasterMk cId="1934473705" sldId="2147483817"/>
            <pc:sldLayoutMk cId="3009082320" sldId="2147483808"/>
          </pc:sldLayoutMkLst>
        </pc:sldLayoutChg>
        <pc:sldLayoutChg chg="add del">
          <pc:chgData name="Jessie Stewart" userId="ed173640901db834" providerId="LiveId" clId="{632EC74F-E970-4A4B-BC01-3336F9E537A8}" dt="2023-03-21T14:37:43.422" v="1133" actId="26606"/>
          <pc:sldLayoutMkLst>
            <pc:docMk/>
            <pc:sldMasterMk cId="1934473705" sldId="2147483817"/>
            <pc:sldLayoutMk cId="2299782643" sldId="2147483809"/>
          </pc:sldLayoutMkLst>
        </pc:sldLayoutChg>
        <pc:sldLayoutChg chg="add del">
          <pc:chgData name="Jessie Stewart" userId="ed173640901db834" providerId="LiveId" clId="{632EC74F-E970-4A4B-BC01-3336F9E537A8}" dt="2023-03-21T14:37:43.422" v="1133" actId="26606"/>
          <pc:sldLayoutMkLst>
            <pc:docMk/>
            <pc:sldMasterMk cId="1934473705" sldId="2147483817"/>
            <pc:sldLayoutMk cId="313555147" sldId="2147483810"/>
          </pc:sldLayoutMkLst>
        </pc:sldLayoutChg>
        <pc:sldLayoutChg chg="add del">
          <pc:chgData name="Jessie Stewart" userId="ed173640901db834" providerId="LiveId" clId="{632EC74F-E970-4A4B-BC01-3336F9E537A8}" dt="2023-03-21T14:37:43.422" v="1133" actId="26606"/>
          <pc:sldLayoutMkLst>
            <pc:docMk/>
            <pc:sldMasterMk cId="1934473705" sldId="2147483817"/>
            <pc:sldLayoutMk cId="3709304956" sldId="2147483811"/>
          </pc:sldLayoutMkLst>
        </pc:sldLayoutChg>
        <pc:sldLayoutChg chg="add del">
          <pc:chgData name="Jessie Stewart" userId="ed173640901db834" providerId="LiveId" clId="{632EC74F-E970-4A4B-BC01-3336F9E537A8}" dt="2023-03-21T14:37:43.422" v="1133" actId="26606"/>
          <pc:sldLayoutMkLst>
            <pc:docMk/>
            <pc:sldMasterMk cId="1934473705" sldId="2147483817"/>
            <pc:sldLayoutMk cId="1437341502" sldId="2147483812"/>
          </pc:sldLayoutMkLst>
        </pc:sldLayoutChg>
        <pc:sldLayoutChg chg="add del">
          <pc:chgData name="Jessie Stewart" userId="ed173640901db834" providerId="LiveId" clId="{632EC74F-E970-4A4B-BC01-3336F9E537A8}" dt="2023-03-21T14:37:43.422" v="1133" actId="26606"/>
          <pc:sldLayoutMkLst>
            <pc:docMk/>
            <pc:sldMasterMk cId="1934473705" sldId="2147483817"/>
            <pc:sldLayoutMk cId="1842090927" sldId="2147483813"/>
          </pc:sldLayoutMkLst>
        </pc:sldLayoutChg>
        <pc:sldLayoutChg chg="add del">
          <pc:chgData name="Jessie Stewart" userId="ed173640901db834" providerId="LiveId" clId="{632EC74F-E970-4A4B-BC01-3336F9E537A8}" dt="2023-03-21T14:37:43.422" v="1133" actId="26606"/>
          <pc:sldLayoutMkLst>
            <pc:docMk/>
            <pc:sldMasterMk cId="1934473705" sldId="2147483817"/>
            <pc:sldLayoutMk cId="1024852002" sldId="2147483814"/>
          </pc:sldLayoutMkLst>
        </pc:sldLayoutChg>
        <pc:sldLayoutChg chg="add del">
          <pc:chgData name="Jessie Stewart" userId="ed173640901db834" providerId="LiveId" clId="{632EC74F-E970-4A4B-BC01-3336F9E537A8}" dt="2023-03-21T14:37:43.422" v="1133" actId="26606"/>
          <pc:sldLayoutMkLst>
            <pc:docMk/>
            <pc:sldMasterMk cId="1934473705" sldId="2147483817"/>
            <pc:sldLayoutMk cId="2838226060" sldId="2147483815"/>
          </pc:sldLayoutMkLst>
        </pc:sldLayoutChg>
        <pc:sldLayoutChg chg="add del">
          <pc:chgData name="Jessie Stewart" userId="ed173640901db834" providerId="LiveId" clId="{632EC74F-E970-4A4B-BC01-3336F9E537A8}" dt="2023-03-21T14:37:43.422" v="1133" actId="26606"/>
          <pc:sldLayoutMkLst>
            <pc:docMk/>
            <pc:sldMasterMk cId="1934473705" sldId="2147483817"/>
            <pc:sldLayoutMk cId="2320026915" sldId="2147483816"/>
          </pc:sldLayoutMkLst>
        </pc:sldLayoutChg>
      </pc:sldMasterChg>
      <pc:sldMasterChg chg="add addSldLayout">
        <pc:chgData name="Jessie Stewart" userId="ed173640901db834" providerId="LiveId" clId="{632EC74F-E970-4A4B-BC01-3336F9E537A8}" dt="2023-03-21T14:37:49.654" v="1136" actId="26606"/>
        <pc:sldMasterMkLst>
          <pc:docMk/>
          <pc:sldMasterMk cId="851218177" sldId="2147483827"/>
        </pc:sldMasterMkLst>
        <pc:sldLayoutChg chg="add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851218177" sldId="2147483827"/>
            <pc:sldLayoutMk cId="4209799876" sldId="2147483816"/>
          </pc:sldLayoutMkLst>
        </pc:sldLayoutChg>
        <pc:sldLayoutChg chg="add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851218177" sldId="2147483827"/>
            <pc:sldLayoutMk cId="2384568548" sldId="2147483817"/>
          </pc:sldLayoutMkLst>
        </pc:sldLayoutChg>
        <pc:sldLayoutChg chg="add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851218177" sldId="2147483827"/>
            <pc:sldLayoutMk cId="1134564424" sldId="2147483818"/>
          </pc:sldLayoutMkLst>
        </pc:sldLayoutChg>
        <pc:sldLayoutChg chg="add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851218177" sldId="2147483827"/>
            <pc:sldLayoutMk cId="1079080965" sldId="2147483819"/>
          </pc:sldLayoutMkLst>
        </pc:sldLayoutChg>
        <pc:sldLayoutChg chg="add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851218177" sldId="2147483827"/>
            <pc:sldLayoutMk cId="746481934" sldId="2147483820"/>
          </pc:sldLayoutMkLst>
        </pc:sldLayoutChg>
        <pc:sldLayoutChg chg="add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851218177" sldId="2147483827"/>
            <pc:sldLayoutMk cId="1031839818" sldId="2147483821"/>
          </pc:sldLayoutMkLst>
        </pc:sldLayoutChg>
        <pc:sldLayoutChg chg="add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851218177" sldId="2147483827"/>
            <pc:sldLayoutMk cId="3915493347" sldId="2147483822"/>
          </pc:sldLayoutMkLst>
        </pc:sldLayoutChg>
        <pc:sldLayoutChg chg="add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851218177" sldId="2147483827"/>
            <pc:sldLayoutMk cId="2276988446" sldId="2147483823"/>
          </pc:sldLayoutMkLst>
        </pc:sldLayoutChg>
        <pc:sldLayoutChg chg="add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851218177" sldId="2147483827"/>
            <pc:sldLayoutMk cId="1073380195" sldId="2147483824"/>
          </pc:sldLayoutMkLst>
        </pc:sldLayoutChg>
        <pc:sldLayoutChg chg="add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851218177" sldId="2147483827"/>
            <pc:sldLayoutMk cId="1197594421" sldId="2147483825"/>
          </pc:sldLayoutMkLst>
        </pc:sldLayoutChg>
        <pc:sldLayoutChg chg="add">
          <pc:chgData name="Jessie Stewart" userId="ed173640901db834" providerId="LiveId" clId="{632EC74F-E970-4A4B-BC01-3336F9E537A8}" dt="2023-03-21T14:37:49.654" v="1136" actId="26606"/>
          <pc:sldLayoutMkLst>
            <pc:docMk/>
            <pc:sldMasterMk cId="851218177" sldId="2147483827"/>
            <pc:sldLayoutMk cId="2807642801" sldId="2147483826"/>
          </pc:sldLayoutMkLst>
        </pc:sldLayoutChg>
      </pc:sldMasterChg>
      <pc:sldMasterChg chg="setBg modSldLayout">
        <pc:chgData name="Jessie Stewart" userId="ed173640901db834" providerId="LiveId" clId="{632EC74F-E970-4A4B-BC01-3336F9E537A8}" dt="2023-03-22T10:11:20.300" v="8719"/>
        <pc:sldMasterMkLst>
          <pc:docMk/>
          <pc:sldMasterMk cId="15053036" sldId="2147483906"/>
        </pc:sldMasterMkLst>
        <pc:sldLayoutChg chg="setBg">
          <pc:chgData name="Jessie Stewart" userId="ed173640901db834" providerId="LiveId" clId="{632EC74F-E970-4A4B-BC01-3336F9E537A8}" dt="2023-03-22T10:11:20.300" v="8719"/>
          <pc:sldLayoutMkLst>
            <pc:docMk/>
            <pc:sldMasterMk cId="15053036" sldId="2147483906"/>
            <pc:sldLayoutMk cId="3425992052" sldId="2147483907"/>
          </pc:sldLayoutMkLst>
        </pc:sldLayoutChg>
        <pc:sldLayoutChg chg="setBg">
          <pc:chgData name="Jessie Stewart" userId="ed173640901db834" providerId="LiveId" clId="{632EC74F-E970-4A4B-BC01-3336F9E537A8}" dt="2023-03-22T10:11:20.300" v="8719"/>
          <pc:sldLayoutMkLst>
            <pc:docMk/>
            <pc:sldMasterMk cId="15053036" sldId="2147483906"/>
            <pc:sldLayoutMk cId="2859589858" sldId="2147483908"/>
          </pc:sldLayoutMkLst>
        </pc:sldLayoutChg>
        <pc:sldLayoutChg chg="setBg">
          <pc:chgData name="Jessie Stewart" userId="ed173640901db834" providerId="LiveId" clId="{632EC74F-E970-4A4B-BC01-3336F9E537A8}" dt="2023-03-22T10:11:20.300" v="8719"/>
          <pc:sldLayoutMkLst>
            <pc:docMk/>
            <pc:sldMasterMk cId="15053036" sldId="2147483906"/>
            <pc:sldLayoutMk cId="1976215756" sldId="2147483909"/>
          </pc:sldLayoutMkLst>
        </pc:sldLayoutChg>
        <pc:sldLayoutChg chg="setBg">
          <pc:chgData name="Jessie Stewart" userId="ed173640901db834" providerId="LiveId" clId="{632EC74F-E970-4A4B-BC01-3336F9E537A8}" dt="2023-03-22T10:11:20.300" v="8719"/>
          <pc:sldLayoutMkLst>
            <pc:docMk/>
            <pc:sldMasterMk cId="15053036" sldId="2147483906"/>
            <pc:sldLayoutMk cId="3706358119" sldId="2147483910"/>
          </pc:sldLayoutMkLst>
        </pc:sldLayoutChg>
        <pc:sldLayoutChg chg="setBg">
          <pc:chgData name="Jessie Stewart" userId="ed173640901db834" providerId="LiveId" clId="{632EC74F-E970-4A4B-BC01-3336F9E537A8}" dt="2023-03-22T10:11:20.300" v="8719"/>
          <pc:sldLayoutMkLst>
            <pc:docMk/>
            <pc:sldMasterMk cId="15053036" sldId="2147483906"/>
            <pc:sldLayoutMk cId="3370798623" sldId="2147483911"/>
          </pc:sldLayoutMkLst>
        </pc:sldLayoutChg>
        <pc:sldLayoutChg chg="setBg">
          <pc:chgData name="Jessie Stewart" userId="ed173640901db834" providerId="LiveId" clId="{632EC74F-E970-4A4B-BC01-3336F9E537A8}" dt="2023-03-22T10:11:20.300" v="8719"/>
          <pc:sldLayoutMkLst>
            <pc:docMk/>
            <pc:sldMasterMk cId="15053036" sldId="2147483906"/>
            <pc:sldLayoutMk cId="1516842657" sldId="2147483912"/>
          </pc:sldLayoutMkLst>
        </pc:sldLayoutChg>
        <pc:sldLayoutChg chg="setBg">
          <pc:chgData name="Jessie Stewart" userId="ed173640901db834" providerId="LiveId" clId="{632EC74F-E970-4A4B-BC01-3336F9E537A8}" dt="2023-03-22T10:11:20.300" v="8719"/>
          <pc:sldLayoutMkLst>
            <pc:docMk/>
            <pc:sldMasterMk cId="15053036" sldId="2147483906"/>
            <pc:sldLayoutMk cId="2128532903" sldId="2147483913"/>
          </pc:sldLayoutMkLst>
        </pc:sldLayoutChg>
        <pc:sldLayoutChg chg="setBg">
          <pc:chgData name="Jessie Stewart" userId="ed173640901db834" providerId="LiveId" clId="{632EC74F-E970-4A4B-BC01-3336F9E537A8}" dt="2023-03-22T10:11:20.300" v="8719"/>
          <pc:sldLayoutMkLst>
            <pc:docMk/>
            <pc:sldMasterMk cId="15053036" sldId="2147483906"/>
            <pc:sldLayoutMk cId="3816558239" sldId="2147483914"/>
          </pc:sldLayoutMkLst>
        </pc:sldLayoutChg>
        <pc:sldLayoutChg chg="setBg">
          <pc:chgData name="Jessie Stewart" userId="ed173640901db834" providerId="LiveId" clId="{632EC74F-E970-4A4B-BC01-3336F9E537A8}" dt="2023-03-22T10:11:20.300" v="8719"/>
          <pc:sldLayoutMkLst>
            <pc:docMk/>
            <pc:sldMasterMk cId="15053036" sldId="2147483906"/>
            <pc:sldLayoutMk cId="243685747" sldId="2147483915"/>
          </pc:sldLayoutMkLst>
        </pc:sldLayoutChg>
        <pc:sldLayoutChg chg="setBg">
          <pc:chgData name="Jessie Stewart" userId="ed173640901db834" providerId="LiveId" clId="{632EC74F-E970-4A4B-BC01-3336F9E537A8}" dt="2023-03-22T10:11:20.300" v="8719"/>
          <pc:sldLayoutMkLst>
            <pc:docMk/>
            <pc:sldMasterMk cId="15053036" sldId="2147483906"/>
            <pc:sldLayoutMk cId="2445013956" sldId="2147483916"/>
          </pc:sldLayoutMkLst>
        </pc:sldLayoutChg>
        <pc:sldLayoutChg chg="setBg">
          <pc:chgData name="Jessie Stewart" userId="ed173640901db834" providerId="LiveId" clId="{632EC74F-E970-4A4B-BC01-3336F9E537A8}" dt="2023-03-22T10:11:20.300" v="8719"/>
          <pc:sldLayoutMkLst>
            <pc:docMk/>
            <pc:sldMasterMk cId="15053036" sldId="2147483906"/>
            <pc:sldLayoutMk cId="896221104" sldId="2147483917"/>
          </pc:sldLayoutMkLst>
        </pc:sldLayoutChg>
      </pc:sldMasterChg>
      <pc:sldMasterChg chg="setBg modSldLayout">
        <pc:chgData name="Jessie Stewart" userId="ed173640901db834" providerId="LiveId" clId="{632EC74F-E970-4A4B-BC01-3336F9E537A8}" dt="2023-03-22T09:38:20.355" v="8491"/>
        <pc:sldMasterMkLst>
          <pc:docMk/>
          <pc:sldMasterMk cId="1149105454" sldId="2147484069"/>
        </pc:sldMasterMkLst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89290302" sldId="2147484070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805717935" sldId="2147484071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2904543179" sldId="2147484072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127782512" sldId="2147484073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1418117440" sldId="2147484074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1545039536" sldId="2147484075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2160036881" sldId="2147484076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1642496570" sldId="2147484077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1574313024" sldId="2147484078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4256344437" sldId="2147484079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1598135243" sldId="2147484080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2404627002" sldId="2147484081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3921176934" sldId="2147484082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3207654073" sldId="2147484083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3566377857" sldId="2147484084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1690616973" sldId="2147484085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1339647138" sldId="2147484086"/>
          </pc:sldLayoutMkLst>
        </pc:sldLayoutChg>
        <pc:sldLayoutChg chg="setBg">
          <pc:chgData name="Jessie Stewart" userId="ed173640901db834" providerId="LiveId" clId="{632EC74F-E970-4A4B-BC01-3336F9E537A8}" dt="2023-03-22T09:38:20.355" v="8491"/>
          <pc:sldLayoutMkLst>
            <pc:docMk/>
            <pc:sldMasterMk cId="1149105454" sldId="2147484069"/>
            <pc:sldLayoutMk cId="625278343" sldId="214748408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dirty="0">
                <a:solidFill>
                  <a:schemeClr val="tx1"/>
                </a:solidFill>
              </a:rPr>
              <a:t>Participant</a:t>
            </a:r>
            <a:r>
              <a:rPr lang="en-GB" sz="2400" baseline="0" dirty="0">
                <a:solidFill>
                  <a:schemeClr val="tx1"/>
                </a:solidFill>
              </a:rPr>
              <a:t> groups</a:t>
            </a:r>
            <a:endParaRPr lang="en-GB" sz="2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Participants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119-4F37-9A5D-668ADD9239E4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B119-4F37-9A5D-668ADD9239E4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119-4F37-9A5D-668ADD9239E4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5A1-485A-BF28-20F07F0AE543}"/>
              </c:ext>
            </c:extLst>
          </c:dPt>
          <c:dLbls>
            <c:dLbl>
              <c:idx val="0"/>
              <c:layout>
                <c:manualLayout>
                  <c:x val="1.3018661323765814E-2"/>
                  <c:y val="-2.388918856120800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480390D-47F3-44BF-9820-BB1D8A262564}" type="CATEGORYNAME">
                      <a:rPr lang="en-US"/>
                      <a:pPr>
                        <a:defRPr sz="2400"/>
                      </a:pPr>
                      <a:t>[CATEGORY NAME]</a:t>
                    </a:fld>
                    <a:r>
                      <a:rPr lang="en-US" baseline="0" dirty="0"/>
                      <a:t>
n=22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2518463294737"/>
                      <c:h val="0.1742545668478972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19-4F37-9A5D-668ADD9239E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2ED0056-490B-4788-8EEB-5F998962A249}" type="CATEGORYNAME">
                      <a:rPr lang="en-US" smtClean="0"/>
                      <a:pPr/>
                      <a:t>[CATEGORY NAME]</a:t>
                    </a:fld>
                    <a:endParaRPr lang="en-US" baseline="0" dirty="0"/>
                  </a:p>
                  <a:p>
                    <a:r>
                      <a:rPr lang="en-US" baseline="0" dirty="0"/>
                      <a:t>n=66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119-4F37-9A5D-668ADD9239E4}"/>
                </c:ext>
              </c:extLst>
            </c:dLbl>
            <c:dLbl>
              <c:idx val="2"/>
              <c:layout>
                <c:manualLayout>
                  <c:x val="-2.6037229457400484E-2"/>
                  <c:y val="-0.1387847201632813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9191A98-811B-4F54-AC47-7DCA462EC517}" type="CATEGORYNAME">
                      <a:rPr lang="en-US" smtClean="0"/>
                      <a:pPr>
                        <a:defRPr sz="2400"/>
                      </a:pPr>
                      <a:t>[CATEGORY NAME]</a:t>
                    </a:fld>
                    <a:endParaRPr lang="en-US" baseline="0" dirty="0"/>
                  </a:p>
                  <a:p>
                    <a:pPr>
                      <a:defRPr sz="2400"/>
                    </a:pPr>
                    <a:r>
                      <a:rPr lang="en-US" baseline="0" dirty="0"/>
                      <a:t>n=167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32754001351252"/>
                      <c:h val="0.215878723538043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19-4F37-9A5D-668ADD9239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Autistic</c:v>
                </c:pt>
                <c:pt idx="1">
                  <c:v>High Trait</c:v>
                </c:pt>
                <c:pt idx="2">
                  <c:v>Low Trait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66</c:v>
                </c:pt>
                <c:pt idx="2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9-4F37-9A5D-668ADD9239E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5ACB3-7826-4E4A-9A78-C0301B0309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AE5CE7-72B6-4C92-AD35-6ABFC7C4BFDE}">
      <dgm:prSet/>
      <dgm:spPr/>
      <dgm:t>
        <a:bodyPr/>
        <a:lstStyle/>
        <a:p>
          <a:r>
            <a:rPr lang="en-GB"/>
            <a:t>Atypical sensory sensitivity and sleep difficulties frequently co-occur in autistic individuals</a:t>
          </a:r>
          <a:endParaRPr lang="en-US"/>
        </a:p>
      </dgm:t>
    </dgm:pt>
    <dgm:pt modelId="{B80F8E67-712E-4D29-92FB-11B414A9A4F5}" type="parTrans" cxnId="{98E9FFF1-4B59-4B75-A56E-5631C85F4E69}">
      <dgm:prSet/>
      <dgm:spPr/>
      <dgm:t>
        <a:bodyPr/>
        <a:lstStyle/>
        <a:p>
          <a:endParaRPr lang="en-US"/>
        </a:p>
      </dgm:t>
    </dgm:pt>
    <dgm:pt modelId="{6490E4E2-87E9-442D-83CB-5B944751ABA6}" type="sibTrans" cxnId="{98E9FFF1-4B59-4B75-A56E-5631C85F4E69}">
      <dgm:prSet/>
      <dgm:spPr/>
      <dgm:t>
        <a:bodyPr/>
        <a:lstStyle/>
        <a:p>
          <a:endParaRPr lang="en-US"/>
        </a:p>
      </dgm:t>
    </dgm:pt>
    <dgm:pt modelId="{9CC1E444-765B-42D7-BA9F-1F32DFA123FC}">
      <dgm:prSet/>
      <dgm:spPr/>
      <dgm:t>
        <a:bodyPr/>
        <a:lstStyle/>
        <a:p>
          <a:r>
            <a:rPr lang="en-GB"/>
            <a:t>Sleep difficulties impact physical health, mental health, and cognitive functions</a:t>
          </a:r>
          <a:endParaRPr lang="en-US"/>
        </a:p>
      </dgm:t>
    </dgm:pt>
    <dgm:pt modelId="{D940A567-03C9-4EDD-AC85-B6711E215505}" type="parTrans" cxnId="{608E2EEC-6AE7-4B36-B9B9-22CCE6DCD26F}">
      <dgm:prSet/>
      <dgm:spPr/>
      <dgm:t>
        <a:bodyPr/>
        <a:lstStyle/>
        <a:p>
          <a:endParaRPr lang="en-US"/>
        </a:p>
      </dgm:t>
    </dgm:pt>
    <dgm:pt modelId="{8C591321-FB1A-426D-A1F8-FAD99B7F1B11}" type="sibTrans" cxnId="{608E2EEC-6AE7-4B36-B9B9-22CCE6DCD26F}">
      <dgm:prSet/>
      <dgm:spPr/>
      <dgm:t>
        <a:bodyPr/>
        <a:lstStyle/>
        <a:p>
          <a:endParaRPr lang="en-US"/>
        </a:p>
      </dgm:t>
    </dgm:pt>
    <dgm:pt modelId="{6DDACA55-1C3D-424E-A40A-1AB902259394}">
      <dgm:prSet/>
      <dgm:spPr/>
      <dgm:t>
        <a:bodyPr/>
        <a:lstStyle/>
        <a:p>
          <a:r>
            <a:rPr lang="en-GB"/>
            <a:t>Understanding the mechanisms of this relationship is vital to developing effective sleep therapies for autistic individuals</a:t>
          </a:r>
          <a:endParaRPr lang="en-US"/>
        </a:p>
      </dgm:t>
    </dgm:pt>
    <dgm:pt modelId="{07CEEAEF-CC54-492D-92D9-8D6BA33C7DB6}" type="parTrans" cxnId="{055AEC9D-FF6A-4A8A-AFE7-1A061483FF7B}">
      <dgm:prSet/>
      <dgm:spPr/>
      <dgm:t>
        <a:bodyPr/>
        <a:lstStyle/>
        <a:p>
          <a:endParaRPr lang="en-US"/>
        </a:p>
      </dgm:t>
    </dgm:pt>
    <dgm:pt modelId="{0D1CE39B-0707-4ACB-99BD-69106839C82D}" type="sibTrans" cxnId="{055AEC9D-FF6A-4A8A-AFE7-1A061483FF7B}">
      <dgm:prSet/>
      <dgm:spPr/>
      <dgm:t>
        <a:bodyPr/>
        <a:lstStyle/>
        <a:p>
          <a:endParaRPr lang="en-US"/>
        </a:p>
      </dgm:t>
    </dgm:pt>
    <dgm:pt modelId="{C748A6FF-E41E-464D-8BB5-D0954726E237}">
      <dgm:prSet/>
      <dgm:spPr/>
      <dgm:t>
        <a:bodyPr/>
        <a:lstStyle/>
        <a:p>
          <a:r>
            <a:rPr lang="en-GB"/>
            <a:t>The relationship between sensory sensitivity and sleep in autistic adults has rarely been explored</a:t>
          </a:r>
          <a:endParaRPr lang="en-US"/>
        </a:p>
      </dgm:t>
    </dgm:pt>
    <dgm:pt modelId="{874C75FE-EA71-42EA-A523-668EF05AF7AC}" type="parTrans" cxnId="{036A17D8-F001-4F68-A715-6D6B4772A330}">
      <dgm:prSet/>
      <dgm:spPr/>
      <dgm:t>
        <a:bodyPr/>
        <a:lstStyle/>
        <a:p>
          <a:endParaRPr lang="en-US"/>
        </a:p>
      </dgm:t>
    </dgm:pt>
    <dgm:pt modelId="{1CF0ECCA-D39D-4D9A-A0E3-24FBBB06F9AD}" type="sibTrans" cxnId="{036A17D8-F001-4F68-A715-6D6B4772A330}">
      <dgm:prSet/>
      <dgm:spPr/>
      <dgm:t>
        <a:bodyPr/>
        <a:lstStyle/>
        <a:p>
          <a:endParaRPr lang="en-US"/>
        </a:p>
      </dgm:t>
    </dgm:pt>
    <dgm:pt modelId="{0973272D-94EA-4EE5-B622-E53797B47B3E}" type="pres">
      <dgm:prSet presAssocID="{F925ACB3-7826-4E4A-9A78-C0301B030986}" presName="vert0" presStyleCnt="0">
        <dgm:presLayoutVars>
          <dgm:dir/>
          <dgm:animOne val="branch"/>
          <dgm:animLvl val="lvl"/>
        </dgm:presLayoutVars>
      </dgm:prSet>
      <dgm:spPr/>
    </dgm:pt>
    <dgm:pt modelId="{BCD316C0-F95A-46AF-B712-304C79FB52E3}" type="pres">
      <dgm:prSet presAssocID="{62AE5CE7-72B6-4C92-AD35-6ABFC7C4BFDE}" presName="thickLine" presStyleLbl="alignNode1" presStyleIdx="0" presStyleCnt="4"/>
      <dgm:spPr/>
    </dgm:pt>
    <dgm:pt modelId="{35BC3F51-69E6-4075-8AF9-E96D371E6AFF}" type="pres">
      <dgm:prSet presAssocID="{62AE5CE7-72B6-4C92-AD35-6ABFC7C4BFDE}" presName="horz1" presStyleCnt="0"/>
      <dgm:spPr/>
    </dgm:pt>
    <dgm:pt modelId="{1F025590-55F7-4BA6-99BF-0B5DE3C19CF9}" type="pres">
      <dgm:prSet presAssocID="{62AE5CE7-72B6-4C92-AD35-6ABFC7C4BFDE}" presName="tx1" presStyleLbl="revTx" presStyleIdx="0" presStyleCnt="4"/>
      <dgm:spPr/>
    </dgm:pt>
    <dgm:pt modelId="{49CD78C5-73A9-4E98-8685-983DBD45100B}" type="pres">
      <dgm:prSet presAssocID="{62AE5CE7-72B6-4C92-AD35-6ABFC7C4BFDE}" presName="vert1" presStyleCnt="0"/>
      <dgm:spPr/>
    </dgm:pt>
    <dgm:pt modelId="{C340BCD8-E5AE-4605-892A-0C112831D028}" type="pres">
      <dgm:prSet presAssocID="{9CC1E444-765B-42D7-BA9F-1F32DFA123FC}" presName="thickLine" presStyleLbl="alignNode1" presStyleIdx="1" presStyleCnt="4"/>
      <dgm:spPr/>
    </dgm:pt>
    <dgm:pt modelId="{8B866FCA-C358-4202-AD04-C21445E28C8D}" type="pres">
      <dgm:prSet presAssocID="{9CC1E444-765B-42D7-BA9F-1F32DFA123FC}" presName="horz1" presStyleCnt="0"/>
      <dgm:spPr/>
    </dgm:pt>
    <dgm:pt modelId="{A0521BAA-2E36-42F3-9BCB-802439F9F16D}" type="pres">
      <dgm:prSet presAssocID="{9CC1E444-765B-42D7-BA9F-1F32DFA123FC}" presName="tx1" presStyleLbl="revTx" presStyleIdx="1" presStyleCnt="4"/>
      <dgm:spPr/>
    </dgm:pt>
    <dgm:pt modelId="{5C41D1B7-3545-4DF2-A14F-DAC37272CF72}" type="pres">
      <dgm:prSet presAssocID="{9CC1E444-765B-42D7-BA9F-1F32DFA123FC}" presName="vert1" presStyleCnt="0"/>
      <dgm:spPr/>
    </dgm:pt>
    <dgm:pt modelId="{7EBC4D5E-2741-4F40-8E37-8F07AC32509B}" type="pres">
      <dgm:prSet presAssocID="{6DDACA55-1C3D-424E-A40A-1AB902259394}" presName="thickLine" presStyleLbl="alignNode1" presStyleIdx="2" presStyleCnt="4"/>
      <dgm:spPr/>
    </dgm:pt>
    <dgm:pt modelId="{FBC1673D-D37F-4564-8A29-45A8CE40D901}" type="pres">
      <dgm:prSet presAssocID="{6DDACA55-1C3D-424E-A40A-1AB902259394}" presName="horz1" presStyleCnt="0"/>
      <dgm:spPr/>
    </dgm:pt>
    <dgm:pt modelId="{CCB51935-FDCC-4AAD-BC49-4EBE6A01D343}" type="pres">
      <dgm:prSet presAssocID="{6DDACA55-1C3D-424E-A40A-1AB902259394}" presName="tx1" presStyleLbl="revTx" presStyleIdx="2" presStyleCnt="4"/>
      <dgm:spPr/>
    </dgm:pt>
    <dgm:pt modelId="{17AB0AC5-1290-40E1-A7C7-44123D67A491}" type="pres">
      <dgm:prSet presAssocID="{6DDACA55-1C3D-424E-A40A-1AB902259394}" presName="vert1" presStyleCnt="0"/>
      <dgm:spPr/>
    </dgm:pt>
    <dgm:pt modelId="{15414924-AACC-4BE5-9F4A-DA43786EBF54}" type="pres">
      <dgm:prSet presAssocID="{C748A6FF-E41E-464D-8BB5-D0954726E237}" presName="thickLine" presStyleLbl="alignNode1" presStyleIdx="3" presStyleCnt="4"/>
      <dgm:spPr/>
    </dgm:pt>
    <dgm:pt modelId="{7D4D32A8-47A4-4AF7-80F2-913B6ACF89EA}" type="pres">
      <dgm:prSet presAssocID="{C748A6FF-E41E-464D-8BB5-D0954726E237}" presName="horz1" presStyleCnt="0"/>
      <dgm:spPr/>
    </dgm:pt>
    <dgm:pt modelId="{2F4FB412-F5FD-4674-87F2-472D6B89F75A}" type="pres">
      <dgm:prSet presAssocID="{C748A6FF-E41E-464D-8BB5-D0954726E237}" presName="tx1" presStyleLbl="revTx" presStyleIdx="3" presStyleCnt="4"/>
      <dgm:spPr/>
    </dgm:pt>
    <dgm:pt modelId="{41417C8F-A1B2-4DD2-BE6E-EFBD11DD88F9}" type="pres">
      <dgm:prSet presAssocID="{C748A6FF-E41E-464D-8BB5-D0954726E237}" presName="vert1" presStyleCnt="0"/>
      <dgm:spPr/>
    </dgm:pt>
  </dgm:ptLst>
  <dgm:cxnLst>
    <dgm:cxn modelId="{86BCE667-608A-4F41-87AB-5A02B7D764E8}" type="presOf" srcId="{62AE5CE7-72B6-4C92-AD35-6ABFC7C4BFDE}" destId="{1F025590-55F7-4BA6-99BF-0B5DE3C19CF9}" srcOrd="0" destOrd="0" presId="urn:microsoft.com/office/officeart/2008/layout/LinedList"/>
    <dgm:cxn modelId="{F662C54D-1246-467F-822F-2DDEE7E370E4}" type="presOf" srcId="{C748A6FF-E41E-464D-8BB5-D0954726E237}" destId="{2F4FB412-F5FD-4674-87F2-472D6B89F75A}" srcOrd="0" destOrd="0" presId="urn:microsoft.com/office/officeart/2008/layout/LinedList"/>
    <dgm:cxn modelId="{B3113050-199D-4334-98A7-23446F90A5E7}" type="presOf" srcId="{F925ACB3-7826-4E4A-9A78-C0301B030986}" destId="{0973272D-94EA-4EE5-B622-E53797B47B3E}" srcOrd="0" destOrd="0" presId="urn:microsoft.com/office/officeart/2008/layout/LinedList"/>
    <dgm:cxn modelId="{055AEC9D-FF6A-4A8A-AFE7-1A061483FF7B}" srcId="{F925ACB3-7826-4E4A-9A78-C0301B030986}" destId="{6DDACA55-1C3D-424E-A40A-1AB902259394}" srcOrd="2" destOrd="0" parTransId="{07CEEAEF-CC54-492D-92D9-8D6BA33C7DB6}" sibTransId="{0D1CE39B-0707-4ACB-99BD-69106839C82D}"/>
    <dgm:cxn modelId="{02BA72AB-B9CE-47F0-A971-179DA935A3F8}" type="presOf" srcId="{6DDACA55-1C3D-424E-A40A-1AB902259394}" destId="{CCB51935-FDCC-4AAD-BC49-4EBE6A01D343}" srcOrd="0" destOrd="0" presId="urn:microsoft.com/office/officeart/2008/layout/LinedList"/>
    <dgm:cxn modelId="{FB8ACFB8-900E-4E28-A92F-43654F0647ED}" type="presOf" srcId="{9CC1E444-765B-42D7-BA9F-1F32DFA123FC}" destId="{A0521BAA-2E36-42F3-9BCB-802439F9F16D}" srcOrd="0" destOrd="0" presId="urn:microsoft.com/office/officeart/2008/layout/LinedList"/>
    <dgm:cxn modelId="{036A17D8-F001-4F68-A715-6D6B4772A330}" srcId="{F925ACB3-7826-4E4A-9A78-C0301B030986}" destId="{C748A6FF-E41E-464D-8BB5-D0954726E237}" srcOrd="3" destOrd="0" parTransId="{874C75FE-EA71-42EA-A523-668EF05AF7AC}" sibTransId="{1CF0ECCA-D39D-4D9A-A0E3-24FBBB06F9AD}"/>
    <dgm:cxn modelId="{608E2EEC-6AE7-4B36-B9B9-22CCE6DCD26F}" srcId="{F925ACB3-7826-4E4A-9A78-C0301B030986}" destId="{9CC1E444-765B-42D7-BA9F-1F32DFA123FC}" srcOrd="1" destOrd="0" parTransId="{D940A567-03C9-4EDD-AC85-B6711E215505}" sibTransId="{8C591321-FB1A-426D-A1F8-FAD99B7F1B11}"/>
    <dgm:cxn modelId="{98E9FFF1-4B59-4B75-A56E-5631C85F4E69}" srcId="{F925ACB3-7826-4E4A-9A78-C0301B030986}" destId="{62AE5CE7-72B6-4C92-AD35-6ABFC7C4BFDE}" srcOrd="0" destOrd="0" parTransId="{B80F8E67-712E-4D29-92FB-11B414A9A4F5}" sibTransId="{6490E4E2-87E9-442D-83CB-5B944751ABA6}"/>
    <dgm:cxn modelId="{884A5E2B-A9F3-4DE6-B90A-15FFC8D6B09B}" type="presParOf" srcId="{0973272D-94EA-4EE5-B622-E53797B47B3E}" destId="{BCD316C0-F95A-46AF-B712-304C79FB52E3}" srcOrd="0" destOrd="0" presId="urn:microsoft.com/office/officeart/2008/layout/LinedList"/>
    <dgm:cxn modelId="{0AF5D4E9-3A24-41A4-9B0B-8D54FD31F152}" type="presParOf" srcId="{0973272D-94EA-4EE5-B622-E53797B47B3E}" destId="{35BC3F51-69E6-4075-8AF9-E96D371E6AFF}" srcOrd="1" destOrd="0" presId="urn:microsoft.com/office/officeart/2008/layout/LinedList"/>
    <dgm:cxn modelId="{AC70E2C2-9B07-4868-BF6F-51C9CCEF75D7}" type="presParOf" srcId="{35BC3F51-69E6-4075-8AF9-E96D371E6AFF}" destId="{1F025590-55F7-4BA6-99BF-0B5DE3C19CF9}" srcOrd="0" destOrd="0" presId="urn:microsoft.com/office/officeart/2008/layout/LinedList"/>
    <dgm:cxn modelId="{68579DDD-EC74-4D28-BCEE-D4DAB069CA76}" type="presParOf" srcId="{35BC3F51-69E6-4075-8AF9-E96D371E6AFF}" destId="{49CD78C5-73A9-4E98-8685-983DBD45100B}" srcOrd="1" destOrd="0" presId="urn:microsoft.com/office/officeart/2008/layout/LinedList"/>
    <dgm:cxn modelId="{88810C24-6274-4F34-B9AF-6F544E68640D}" type="presParOf" srcId="{0973272D-94EA-4EE5-B622-E53797B47B3E}" destId="{C340BCD8-E5AE-4605-892A-0C112831D028}" srcOrd="2" destOrd="0" presId="urn:microsoft.com/office/officeart/2008/layout/LinedList"/>
    <dgm:cxn modelId="{285E73FD-441D-4475-9A33-E21E3E23D88F}" type="presParOf" srcId="{0973272D-94EA-4EE5-B622-E53797B47B3E}" destId="{8B866FCA-C358-4202-AD04-C21445E28C8D}" srcOrd="3" destOrd="0" presId="urn:microsoft.com/office/officeart/2008/layout/LinedList"/>
    <dgm:cxn modelId="{02FC152B-47A6-4B6D-B00B-670B5DBA433E}" type="presParOf" srcId="{8B866FCA-C358-4202-AD04-C21445E28C8D}" destId="{A0521BAA-2E36-42F3-9BCB-802439F9F16D}" srcOrd="0" destOrd="0" presId="urn:microsoft.com/office/officeart/2008/layout/LinedList"/>
    <dgm:cxn modelId="{11CF63F9-12A6-4F2E-AF59-966018BF03BF}" type="presParOf" srcId="{8B866FCA-C358-4202-AD04-C21445E28C8D}" destId="{5C41D1B7-3545-4DF2-A14F-DAC37272CF72}" srcOrd="1" destOrd="0" presId="urn:microsoft.com/office/officeart/2008/layout/LinedList"/>
    <dgm:cxn modelId="{8F092BA2-5587-4D58-A8B0-78A6BD6DD786}" type="presParOf" srcId="{0973272D-94EA-4EE5-B622-E53797B47B3E}" destId="{7EBC4D5E-2741-4F40-8E37-8F07AC32509B}" srcOrd="4" destOrd="0" presId="urn:microsoft.com/office/officeart/2008/layout/LinedList"/>
    <dgm:cxn modelId="{051F3C07-99BE-4288-A52C-E38C7E85DDE8}" type="presParOf" srcId="{0973272D-94EA-4EE5-B622-E53797B47B3E}" destId="{FBC1673D-D37F-4564-8A29-45A8CE40D901}" srcOrd="5" destOrd="0" presId="urn:microsoft.com/office/officeart/2008/layout/LinedList"/>
    <dgm:cxn modelId="{B10DFD24-5328-409B-AF1D-C036C623F4A3}" type="presParOf" srcId="{FBC1673D-D37F-4564-8A29-45A8CE40D901}" destId="{CCB51935-FDCC-4AAD-BC49-4EBE6A01D343}" srcOrd="0" destOrd="0" presId="urn:microsoft.com/office/officeart/2008/layout/LinedList"/>
    <dgm:cxn modelId="{AAD51F11-E619-4914-B8C3-4DD837B52CE1}" type="presParOf" srcId="{FBC1673D-D37F-4564-8A29-45A8CE40D901}" destId="{17AB0AC5-1290-40E1-A7C7-44123D67A491}" srcOrd="1" destOrd="0" presId="urn:microsoft.com/office/officeart/2008/layout/LinedList"/>
    <dgm:cxn modelId="{BECDD403-27CD-4EEB-A8E3-9FD9C420ADF3}" type="presParOf" srcId="{0973272D-94EA-4EE5-B622-E53797B47B3E}" destId="{15414924-AACC-4BE5-9F4A-DA43786EBF54}" srcOrd="6" destOrd="0" presId="urn:microsoft.com/office/officeart/2008/layout/LinedList"/>
    <dgm:cxn modelId="{1C004B15-03D9-455D-A966-B78BBAF3F426}" type="presParOf" srcId="{0973272D-94EA-4EE5-B622-E53797B47B3E}" destId="{7D4D32A8-47A4-4AF7-80F2-913B6ACF89EA}" srcOrd="7" destOrd="0" presId="urn:microsoft.com/office/officeart/2008/layout/LinedList"/>
    <dgm:cxn modelId="{DC7BEBDE-52A2-4E71-8CCF-F1EF8406F880}" type="presParOf" srcId="{7D4D32A8-47A4-4AF7-80F2-913B6ACF89EA}" destId="{2F4FB412-F5FD-4674-87F2-472D6B89F75A}" srcOrd="0" destOrd="0" presId="urn:microsoft.com/office/officeart/2008/layout/LinedList"/>
    <dgm:cxn modelId="{2787C438-EE90-4225-9CA2-97561C257CF1}" type="presParOf" srcId="{7D4D32A8-47A4-4AF7-80F2-913B6ACF89EA}" destId="{41417C8F-A1B2-4DD2-BE6E-EFBD11DD88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A68B6-F267-46E9-B68E-3DF10360974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A40B51-5FF7-45B2-AA82-8A8334B47BC8}">
      <dgm:prSet/>
      <dgm:spPr/>
      <dgm:t>
        <a:bodyPr/>
        <a:lstStyle/>
        <a:p>
          <a:r>
            <a:rPr lang="en-GB"/>
            <a:t>Atypical sensory processing, although predominantly researched in the context of autism, is present in the general population</a:t>
          </a:r>
          <a:endParaRPr lang="en-US"/>
        </a:p>
      </dgm:t>
    </dgm:pt>
    <dgm:pt modelId="{FF334896-89CB-46E9-BD9A-B17109F3E1C0}" type="parTrans" cxnId="{E20B7986-8DD0-4510-A034-AF59D6C6778C}">
      <dgm:prSet/>
      <dgm:spPr/>
      <dgm:t>
        <a:bodyPr/>
        <a:lstStyle/>
        <a:p>
          <a:endParaRPr lang="en-US"/>
        </a:p>
      </dgm:t>
    </dgm:pt>
    <dgm:pt modelId="{8E3A8B91-BD14-4425-8FE8-6097E4A818F0}" type="sibTrans" cxnId="{E20B7986-8DD0-4510-A034-AF59D6C6778C}">
      <dgm:prSet/>
      <dgm:spPr/>
      <dgm:t>
        <a:bodyPr/>
        <a:lstStyle/>
        <a:p>
          <a:endParaRPr lang="en-US"/>
        </a:p>
      </dgm:t>
    </dgm:pt>
    <dgm:pt modelId="{3203E305-7DC1-4221-A2F6-C2F444800867}">
      <dgm:prSet/>
      <dgm:spPr/>
      <dgm:t>
        <a:bodyPr/>
        <a:lstStyle/>
        <a:p>
          <a:r>
            <a:rPr lang="en-GB" dirty="0"/>
            <a:t>Insomnia research implicates sensory hyperarousability as a potential factor in poor sleep </a:t>
          </a:r>
          <a:endParaRPr lang="en-US" dirty="0"/>
        </a:p>
      </dgm:t>
    </dgm:pt>
    <dgm:pt modelId="{E73A86F6-249A-4174-801F-ABDD1A81059E}" type="parTrans" cxnId="{31C825C0-1348-4BDC-BFDF-3D4F92B01EA5}">
      <dgm:prSet/>
      <dgm:spPr/>
      <dgm:t>
        <a:bodyPr/>
        <a:lstStyle/>
        <a:p>
          <a:endParaRPr lang="en-US"/>
        </a:p>
      </dgm:t>
    </dgm:pt>
    <dgm:pt modelId="{3026BD90-88BF-4530-8472-EA24D2BC88DC}" type="sibTrans" cxnId="{31C825C0-1348-4BDC-BFDF-3D4F92B01EA5}">
      <dgm:prSet/>
      <dgm:spPr/>
      <dgm:t>
        <a:bodyPr/>
        <a:lstStyle/>
        <a:p>
          <a:endParaRPr lang="en-US"/>
        </a:p>
      </dgm:t>
    </dgm:pt>
    <dgm:pt modelId="{BF4F20BA-F7C3-4D63-86CB-13043C232DFC}">
      <dgm:prSet/>
      <dgm:spPr/>
      <dgm:t>
        <a:bodyPr/>
        <a:lstStyle/>
        <a:p>
          <a:r>
            <a:rPr lang="en-GB" dirty="0"/>
            <a:t>Mechanisms of the relationship between sensory sensitivity and sleep in autistic and non-autistic people may thus overlap</a:t>
          </a:r>
          <a:endParaRPr lang="en-US" dirty="0"/>
        </a:p>
      </dgm:t>
    </dgm:pt>
    <dgm:pt modelId="{D4C4070A-D8D7-4FF5-9C68-A81723F9A33E}" type="parTrans" cxnId="{C4AEA7BD-699D-4C1E-9FEA-2B5BC0AF7BFA}">
      <dgm:prSet/>
      <dgm:spPr/>
      <dgm:t>
        <a:bodyPr/>
        <a:lstStyle/>
        <a:p>
          <a:endParaRPr lang="en-US"/>
        </a:p>
      </dgm:t>
    </dgm:pt>
    <dgm:pt modelId="{16BD7B76-0FEF-4FE5-B8AF-E7D97E87B69E}" type="sibTrans" cxnId="{C4AEA7BD-699D-4C1E-9FEA-2B5BC0AF7BFA}">
      <dgm:prSet/>
      <dgm:spPr/>
      <dgm:t>
        <a:bodyPr/>
        <a:lstStyle/>
        <a:p>
          <a:endParaRPr lang="en-US"/>
        </a:p>
      </dgm:t>
    </dgm:pt>
    <dgm:pt modelId="{E17096A9-9DBC-4D49-A0EF-98F940ED50C6}">
      <dgm:prSet/>
      <dgm:spPr/>
      <dgm:t>
        <a:bodyPr/>
        <a:lstStyle/>
        <a:p>
          <a:r>
            <a:rPr lang="en-GB"/>
            <a:t>Sleep problems are not equally related to sensitivity across all modalities</a:t>
          </a:r>
          <a:endParaRPr lang="en-US"/>
        </a:p>
      </dgm:t>
    </dgm:pt>
    <dgm:pt modelId="{7281F90E-063D-4444-8194-CE963A663188}" type="parTrans" cxnId="{E66AB8F1-1192-4E69-8D39-33152431ECAF}">
      <dgm:prSet/>
      <dgm:spPr/>
      <dgm:t>
        <a:bodyPr/>
        <a:lstStyle/>
        <a:p>
          <a:endParaRPr lang="en-US"/>
        </a:p>
      </dgm:t>
    </dgm:pt>
    <dgm:pt modelId="{D766B209-C2D6-4FD3-9097-91DF6F2C6938}" type="sibTrans" cxnId="{E66AB8F1-1192-4E69-8D39-33152431ECAF}">
      <dgm:prSet/>
      <dgm:spPr/>
      <dgm:t>
        <a:bodyPr/>
        <a:lstStyle/>
        <a:p>
          <a:endParaRPr lang="en-US"/>
        </a:p>
      </dgm:t>
    </dgm:pt>
    <dgm:pt modelId="{5B6C335A-3A07-4A03-82B7-F09CCA0104A9}" type="pres">
      <dgm:prSet presAssocID="{F32A68B6-F267-46E9-B68E-3DF103609743}" presName="vert0" presStyleCnt="0">
        <dgm:presLayoutVars>
          <dgm:dir/>
          <dgm:animOne val="branch"/>
          <dgm:animLvl val="lvl"/>
        </dgm:presLayoutVars>
      </dgm:prSet>
      <dgm:spPr/>
    </dgm:pt>
    <dgm:pt modelId="{7F49BB81-8BC3-47D9-A6B8-406019C5A680}" type="pres">
      <dgm:prSet presAssocID="{75A40B51-5FF7-45B2-AA82-8A8334B47BC8}" presName="thickLine" presStyleLbl="alignNode1" presStyleIdx="0" presStyleCnt="4"/>
      <dgm:spPr/>
    </dgm:pt>
    <dgm:pt modelId="{EF1DF1A3-38B7-4541-B586-21981065598B}" type="pres">
      <dgm:prSet presAssocID="{75A40B51-5FF7-45B2-AA82-8A8334B47BC8}" presName="horz1" presStyleCnt="0"/>
      <dgm:spPr/>
    </dgm:pt>
    <dgm:pt modelId="{E2E460C2-B85B-49CD-9DF7-DCDDB5FFF744}" type="pres">
      <dgm:prSet presAssocID="{75A40B51-5FF7-45B2-AA82-8A8334B47BC8}" presName="tx1" presStyleLbl="revTx" presStyleIdx="0" presStyleCnt="4"/>
      <dgm:spPr/>
    </dgm:pt>
    <dgm:pt modelId="{4579B8AA-4E75-46D8-BEFA-2D3B0E60C77F}" type="pres">
      <dgm:prSet presAssocID="{75A40B51-5FF7-45B2-AA82-8A8334B47BC8}" presName="vert1" presStyleCnt="0"/>
      <dgm:spPr/>
    </dgm:pt>
    <dgm:pt modelId="{12C5ADFF-03E4-4858-9579-BBB7E9D3617C}" type="pres">
      <dgm:prSet presAssocID="{3203E305-7DC1-4221-A2F6-C2F444800867}" presName="thickLine" presStyleLbl="alignNode1" presStyleIdx="1" presStyleCnt="4"/>
      <dgm:spPr/>
    </dgm:pt>
    <dgm:pt modelId="{508DEC4A-6C6F-4E57-A410-DFAF66A8B8AD}" type="pres">
      <dgm:prSet presAssocID="{3203E305-7DC1-4221-A2F6-C2F444800867}" presName="horz1" presStyleCnt="0"/>
      <dgm:spPr/>
    </dgm:pt>
    <dgm:pt modelId="{AFA02D91-6F25-4460-9ED2-C61E92754BB7}" type="pres">
      <dgm:prSet presAssocID="{3203E305-7DC1-4221-A2F6-C2F444800867}" presName="tx1" presStyleLbl="revTx" presStyleIdx="1" presStyleCnt="4"/>
      <dgm:spPr/>
    </dgm:pt>
    <dgm:pt modelId="{D8EF0F56-DA7A-44DD-9600-0960E3471593}" type="pres">
      <dgm:prSet presAssocID="{3203E305-7DC1-4221-A2F6-C2F444800867}" presName="vert1" presStyleCnt="0"/>
      <dgm:spPr/>
    </dgm:pt>
    <dgm:pt modelId="{0F912F88-415B-490E-AE2D-294DD7818575}" type="pres">
      <dgm:prSet presAssocID="{BF4F20BA-F7C3-4D63-86CB-13043C232DFC}" presName="thickLine" presStyleLbl="alignNode1" presStyleIdx="2" presStyleCnt="4"/>
      <dgm:spPr/>
    </dgm:pt>
    <dgm:pt modelId="{0A6A4508-B779-42E5-A934-34118A4E418D}" type="pres">
      <dgm:prSet presAssocID="{BF4F20BA-F7C3-4D63-86CB-13043C232DFC}" presName="horz1" presStyleCnt="0"/>
      <dgm:spPr/>
    </dgm:pt>
    <dgm:pt modelId="{DC0FB432-2936-40AA-80D4-4B00E728203A}" type="pres">
      <dgm:prSet presAssocID="{BF4F20BA-F7C3-4D63-86CB-13043C232DFC}" presName="tx1" presStyleLbl="revTx" presStyleIdx="2" presStyleCnt="4"/>
      <dgm:spPr/>
    </dgm:pt>
    <dgm:pt modelId="{2A8991CA-A23C-44F9-B3DE-C057F78169F7}" type="pres">
      <dgm:prSet presAssocID="{BF4F20BA-F7C3-4D63-86CB-13043C232DFC}" presName="vert1" presStyleCnt="0"/>
      <dgm:spPr/>
    </dgm:pt>
    <dgm:pt modelId="{C276C381-35A6-49FC-8AB5-07D20E254689}" type="pres">
      <dgm:prSet presAssocID="{E17096A9-9DBC-4D49-A0EF-98F940ED50C6}" presName="thickLine" presStyleLbl="alignNode1" presStyleIdx="3" presStyleCnt="4"/>
      <dgm:spPr/>
    </dgm:pt>
    <dgm:pt modelId="{A54B1D4C-03FC-4030-BF43-821F3B2608A3}" type="pres">
      <dgm:prSet presAssocID="{E17096A9-9DBC-4D49-A0EF-98F940ED50C6}" presName="horz1" presStyleCnt="0"/>
      <dgm:spPr/>
    </dgm:pt>
    <dgm:pt modelId="{EDDD2A0F-C9C0-403F-9608-858FA1079F6C}" type="pres">
      <dgm:prSet presAssocID="{E17096A9-9DBC-4D49-A0EF-98F940ED50C6}" presName="tx1" presStyleLbl="revTx" presStyleIdx="3" presStyleCnt="4"/>
      <dgm:spPr/>
    </dgm:pt>
    <dgm:pt modelId="{FEB444A2-3320-44CF-9C03-25F0D9F59B03}" type="pres">
      <dgm:prSet presAssocID="{E17096A9-9DBC-4D49-A0EF-98F940ED50C6}" presName="vert1" presStyleCnt="0"/>
      <dgm:spPr/>
    </dgm:pt>
  </dgm:ptLst>
  <dgm:cxnLst>
    <dgm:cxn modelId="{D0D97933-5D0E-43AA-8A15-AFC8227A157B}" type="presOf" srcId="{75A40B51-5FF7-45B2-AA82-8A8334B47BC8}" destId="{E2E460C2-B85B-49CD-9DF7-DCDDB5FFF744}" srcOrd="0" destOrd="0" presId="urn:microsoft.com/office/officeart/2008/layout/LinedList"/>
    <dgm:cxn modelId="{EC1C7C34-A3F1-4C67-AC58-4E32A8E941FB}" type="presOf" srcId="{3203E305-7DC1-4221-A2F6-C2F444800867}" destId="{AFA02D91-6F25-4460-9ED2-C61E92754BB7}" srcOrd="0" destOrd="0" presId="urn:microsoft.com/office/officeart/2008/layout/LinedList"/>
    <dgm:cxn modelId="{E1FD8A67-9D38-477B-81FF-58366B91A208}" type="presOf" srcId="{F32A68B6-F267-46E9-B68E-3DF103609743}" destId="{5B6C335A-3A07-4A03-82B7-F09CCA0104A9}" srcOrd="0" destOrd="0" presId="urn:microsoft.com/office/officeart/2008/layout/LinedList"/>
    <dgm:cxn modelId="{E20B7986-8DD0-4510-A034-AF59D6C6778C}" srcId="{F32A68B6-F267-46E9-B68E-3DF103609743}" destId="{75A40B51-5FF7-45B2-AA82-8A8334B47BC8}" srcOrd="0" destOrd="0" parTransId="{FF334896-89CB-46E9-BD9A-B17109F3E1C0}" sibTransId="{8E3A8B91-BD14-4425-8FE8-6097E4A818F0}"/>
    <dgm:cxn modelId="{C4AEA7BD-699D-4C1E-9FEA-2B5BC0AF7BFA}" srcId="{F32A68B6-F267-46E9-B68E-3DF103609743}" destId="{BF4F20BA-F7C3-4D63-86CB-13043C232DFC}" srcOrd="2" destOrd="0" parTransId="{D4C4070A-D8D7-4FF5-9C68-A81723F9A33E}" sibTransId="{16BD7B76-0FEF-4FE5-B8AF-E7D97E87B69E}"/>
    <dgm:cxn modelId="{31C825C0-1348-4BDC-BFDF-3D4F92B01EA5}" srcId="{F32A68B6-F267-46E9-B68E-3DF103609743}" destId="{3203E305-7DC1-4221-A2F6-C2F444800867}" srcOrd="1" destOrd="0" parTransId="{E73A86F6-249A-4174-801F-ABDD1A81059E}" sibTransId="{3026BD90-88BF-4530-8472-EA24D2BC88DC}"/>
    <dgm:cxn modelId="{FE1A83E5-14D2-4965-8858-715D31FC3361}" type="presOf" srcId="{BF4F20BA-F7C3-4D63-86CB-13043C232DFC}" destId="{DC0FB432-2936-40AA-80D4-4B00E728203A}" srcOrd="0" destOrd="0" presId="urn:microsoft.com/office/officeart/2008/layout/LinedList"/>
    <dgm:cxn modelId="{E66AB8F1-1192-4E69-8D39-33152431ECAF}" srcId="{F32A68B6-F267-46E9-B68E-3DF103609743}" destId="{E17096A9-9DBC-4D49-A0EF-98F940ED50C6}" srcOrd="3" destOrd="0" parTransId="{7281F90E-063D-4444-8194-CE963A663188}" sibTransId="{D766B209-C2D6-4FD3-9097-91DF6F2C6938}"/>
    <dgm:cxn modelId="{18E04CFF-720F-44DC-8ADC-4B90D7EA00DD}" type="presOf" srcId="{E17096A9-9DBC-4D49-A0EF-98F940ED50C6}" destId="{EDDD2A0F-C9C0-403F-9608-858FA1079F6C}" srcOrd="0" destOrd="0" presId="urn:microsoft.com/office/officeart/2008/layout/LinedList"/>
    <dgm:cxn modelId="{E125611D-48BA-4DF9-B8BE-54AF2561663D}" type="presParOf" srcId="{5B6C335A-3A07-4A03-82B7-F09CCA0104A9}" destId="{7F49BB81-8BC3-47D9-A6B8-406019C5A680}" srcOrd="0" destOrd="0" presId="urn:microsoft.com/office/officeart/2008/layout/LinedList"/>
    <dgm:cxn modelId="{D7DD9D52-7BBC-4F6D-B40B-C50B9303DCAC}" type="presParOf" srcId="{5B6C335A-3A07-4A03-82B7-F09CCA0104A9}" destId="{EF1DF1A3-38B7-4541-B586-21981065598B}" srcOrd="1" destOrd="0" presId="urn:microsoft.com/office/officeart/2008/layout/LinedList"/>
    <dgm:cxn modelId="{5A92AA07-E236-41F6-B05A-B8C5C53C68CF}" type="presParOf" srcId="{EF1DF1A3-38B7-4541-B586-21981065598B}" destId="{E2E460C2-B85B-49CD-9DF7-DCDDB5FFF744}" srcOrd="0" destOrd="0" presId="urn:microsoft.com/office/officeart/2008/layout/LinedList"/>
    <dgm:cxn modelId="{20C698D2-1F45-4DF1-A5B3-E8DB6FB65DFD}" type="presParOf" srcId="{EF1DF1A3-38B7-4541-B586-21981065598B}" destId="{4579B8AA-4E75-46D8-BEFA-2D3B0E60C77F}" srcOrd="1" destOrd="0" presId="urn:microsoft.com/office/officeart/2008/layout/LinedList"/>
    <dgm:cxn modelId="{85FD7656-A058-40E6-A9A3-D5C661DC9981}" type="presParOf" srcId="{5B6C335A-3A07-4A03-82B7-F09CCA0104A9}" destId="{12C5ADFF-03E4-4858-9579-BBB7E9D3617C}" srcOrd="2" destOrd="0" presId="urn:microsoft.com/office/officeart/2008/layout/LinedList"/>
    <dgm:cxn modelId="{E286BD4D-9F32-43A8-A39F-9435E1AA44A5}" type="presParOf" srcId="{5B6C335A-3A07-4A03-82B7-F09CCA0104A9}" destId="{508DEC4A-6C6F-4E57-A410-DFAF66A8B8AD}" srcOrd="3" destOrd="0" presId="urn:microsoft.com/office/officeart/2008/layout/LinedList"/>
    <dgm:cxn modelId="{00028A34-409C-4F06-9032-10790FF479D5}" type="presParOf" srcId="{508DEC4A-6C6F-4E57-A410-DFAF66A8B8AD}" destId="{AFA02D91-6F25-4460-9ED2-C61E92754BB7}" srcOrd="0" destOrd="0" presId="urn:microsoft.com/office/officeart/2008/layout/LinedList"/>
    <dgm:cxn modelId="{C82AFBD2-98A8-44BB-A7FB-3DE520CAF0D7}" type="presParOf" srcId="{508DEC4A-6C6F-4E57-A410-DFAF66A8B8AD}" destId="{D8EF0F56-DA7A-44DD-9600-0960E3471593}" srcOrd="1" destOrd="0" presId="urn:microsoft.com/office/officeart/2008/layout/LinedList"/>
    <dgm:cxn modelId="{5A5A2F71-9224-4F16-A6F9-0D707E76C929}" type="presParOf" srcId="{5B6C335A-3A07-4A03-82B7-F09CCA0104A9}" destId="{0F912F88-415B-490E-AE2D-294DD7818575}" srcOrd="4" destOrd="0" presId="urn:microsoft.com/office/officeart/2008/layout/LinedList"/>
    <dgm:cxn modelId="{73B5B34B-C37D-42A4-A5E2-B4B2A91E59AA}" type="presParOf" srcId="{5B6C335A-3A07-4A03-82B7-F09CCA0104A9}" destId="{0A6A4508-B779-42E5-A934-34118A4E418D}" srcOrd="5" destOrd="0" presId="urn:microsoft.com/office/officeart/2008/layout/LinedList"/>
    <dgm:cxn modelId="{39B634C3-2ACD-474F-A8A5-100E5736E6B3}" type="presParOf" srcId="{0A6A4508-B779-42E5-A934-34118A4E418D}" destId="{DC0FB432-2936-40AA-80D4-4B00E728203A}" srcOrd="0" destOrd="0" presId="urn:microsoft.com/office/officeart/2008/layout/LinedList"/>
    <dgm:cxn modelId="{3135E106-9228-4587-BB71-5959383C4BE9}" type="presParOf" srcId="{0A6A4508-B779-42E5-A934-34118A4E418D}" destId="{2A8991CA-A23C-44F9-B3DE-C057F78169F7}" srcOrd="1" destOrd="0" presId="urn:microsoft.com/office/officeart/2008/layout/LinedList"/>
    <dgm:cxn modelId="{445B881B-AA94-4962-99C4-41046DB8A6C2}" type="presParOf" srcId="{5B6C335A-3A07-4A03-82B7-F09CCA0104A9}" destId="{C276C381-35A6-49FC-8AB5-07D20E254689}" srcOrd="6" destOrd="0" presId="urn:microsoft.com/office/officeart/2008/layout/LinedList"/>
    <dgm:cxn modelId="{762B6365-EF69-4BAD-AE68-740AFFDAECA1}" type="presParOf" srcId="{5B6C335A-3A07-4A03-82B7-F09CCA0104A9}" destId="{A54B1D4C-03FC-4030-BF43-821F3B2608A3}" srcOrd="7" destOrd="0" presId="urn:microsoft.com/office/officeart/2008/layout/LinedList"/>
    <dgm:cxn modelId="{2C550C36-649F-4687-B7CE-C776658E5492}" type="presParOf" srcId="{A54B1D4C-03FC-4030-BF43-821F3B2608A3}" destId="{EDDD2A0F-C9C0-403F-9608-858FA1079F6C}" srcOrd="0" destOrd="0" presId="urn:microsoft.com/office/officeart/2008/layout/LinedList"/>
    <dgm:cxn modelId="{7B09E23F-E413-4560-A2EF-9DBB0EFF3E86}" type="presParOf" srcId="{A54B1D4C-03FC-4030-BF43-821F3B2608A3}" destId="{FEB444A2-3320-44CF-9C03-25F0D9F59B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31FEE1-DF57-41A9-8EA0-0F480C3EB9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1DE6AF-9A24-4D84-8F60-2E869ACC0F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Further studies to confirm these effects in a larger sample, and to examine mechanisms with objective measures</a:t>
          </a:r>
          <a:endParaRPr lang="en-US" sz="2800" dirty="0"/>
        </a:p>
      </dgm:t>
    </dgm:pt>
    <dgm:pt modelId="{7F100B15-CA11-409F-B982-41F4FF5C8649}" type="parTrans" cxnId="{D88F8A72-5A99-4FB6-B154-B4167861C26E}">
      <dgm:prSet/>
      <dgm:spPr/>
      <dgm:t>
        <a:bodyPr/>
        <a:lstStyle/>
        <a:p>
          <a:endParaRPr lang="en-US"/>
        </a:p>
      </dgm:t>
    </dgm:pt>
    <dgm:pt modelId="{44B8BD31-363C-4DCF-A023-639472BE428B}" type="sibTrans" cxnId="{D88F8A72-5A99-4FB6-B154-B4167861C26E}">
      <dgm:prSet/>
      <dgm:spPr/>
      <dgm:t>
        <a:bodyPr/>
        <a:lstStyle/>
        <a:p>
          <a:endParaRPr lang="en-US"/>
        </a:p>
      </dgm:t>
    </dgm:pt>
    <dgm:pt modelId="{A4060CDA-AA46-46DF-A375-EBAB35FC39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Recommendation: stratifying individuals based on sensory sensitivity and/or sleep problems rather than diagnosis alone</a:t>
          </a:r>
          <a:endParaRPr lang="en-US" sz="2800" dirty="0"/>
        </a:p>
      </dgm:t>
    </dgm:pt>
    <dgm:pt modelId="{FD74F616-0CB1-418A-9D5C-0E067791EA9A}" type="parTrans" cxnId="{3C932EAC-5BB4-4D58-9FF0-FD1AED8BD1E6}">
      <dgm:prSet/>
      <dgm:spPr/>
      <dgm:t>
        <a:bodyPr/>
        <a:lstStyle/>
        <a:p>
          <a:endParaRPr lang="en-US"/>
        </a:p>
      </dgm:t>
    </dgm:pt>
    <dgm:pt modelId="{58CB85A3-2760-4B6A-BDEC-BB5A8C224EED}" type="sibTrans" cxnId="{3C932EAC-5BB4-4D58-9FF0-FD1AED8BD1E6}">
      <dgm:prSet/>
      <dgm:spPr/>
      <dgm:t>
        <a:bodyPr/>
        <a:lstStyle/>
        <a:p>
          <a:endParaRPr lang="en-US"/>
        </a:p>
      </dgm:t>
    </dgm:pt>
    <dgm:pt modelId="{61895F4B-C631-45AB-B080-A1273E24CA0A}" type="pres">
      <dgm:prSet presAssocID="{E831FEE1-DF57-41A9-8EA0-0F480C3EB982}" presName="root" presStyleCnt="0">
        <dgm:presLayoutVars>
          <dgm:dir/>
          <dgm:resizeHandles val="exact"/>
        </dgm:presLayoutVars>
      </dgm:prSet>
      <dgm:spPr/>
    </dgm:pt>
    <dgm:pt modelId="{9B6B89AF-BCB1-4784-A9EA-9582A7DCD173}" type="pres">
      <dgm:prSet presAssocID="{5E1DE6AF-9A24-4D84-8F60-2E869ACC0FEE}" presName="compNode" presStyleCnt="0"/>
      <dgm:spPr/>
    </dgm:pt>
    <dgm:pt modelId="{456340B1-5B3F-4380-931A-F56A9BE07154}" type="pres">
      <dgm:prSet presAssocID="{5E1DE6AF-9A24-4D84-8F60-2E869ACC0FEE}" presName="bgRect" presStyleLbl="bgShp" presStyleIdx="0" presStyleCnt="2"/>
      <dgm:spPr/>
    </dgm:pt>
    <dgm:pt modelId="{EEF969E8-E0C3-4144-8FDA-0B0328D80522}" type="pres">
      <dgm:prSet presAssocID="{5E1DE6AF-9A24-4D84-8F60-2E869ACC0F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E031DC6-C3D8-4B45-B4FD-F83D66522BEE}" type="pres">
      <dgm:prSet presAssocID="{5E1DE6AF-9A24-4D84-8F60-2E869ACC0FEE}" presName="spaceRect" presStyleCnt="0"/>
      <dgm:spPr/>
    </dgm:pt>
    <dgm:pt modelId="{CED88900-EE56-4C3C-AAA7-8A10419F8F17}" type="pres">
      <dgm:prSet presAssocID="{5E1DE6AF-9A24-4D84-8F60-2E869ACC0FEE}" presName="parTx" presStyleLbl="revTx" presStyleIdx="0" presStyleCnt="2">
        <dgm:presLayoutVars>
          <dgm:chMax val="0"/>
          <dgm:chPref val="0"/>
        </dgm:presLayoutVars>
      </dgm:prSet>
      <dgm:spPr/>
    </dgm:pt>
    <dgm:pt modelId="{BF662A20-B965-4416-AE04-5C7DB1D3F426}" type="pres">
      <dgm:prSet presAssocID="{44B8BD31-363C-4DCF-A023-639472BE428B}" presName="sibTrans" presStyleCnt="0"/>
      <dgm:spPr/>
    </dgm:pt>
    <dgm:pt modelId="{C7108C4E-6D8A-4D9E-BE44-FB59B2E26444}" type="pres">
      <dgm:prSet presAssocID="{A4060CDA-AA46-46DF-A375-EBAB35FC396E}" presName="compNode" presStyleCnt="0"/>
      <dgm:spPr/>
    </dgm:pt>
    <dgm:pt modelId="{12CD7B6B-2699-4390-A636-148E1C839F16}" type="pres">
      <dgm:prSet presAssocID="{A4060CDA-AA46-46DF-A375-EBAB35FC396E}" presName="bgRect" presStyleLbl="bgShp" presStyleIdx="1" presStyleCnt="2"/>
      <dgm:spPr/>
    </dgm:pt>
    <dgm:pt modelId="{A36002D2-1B4D-4AA0-8638-DC34652B8F3A}" type="pres">
      <dgm:prSet presAssocID="{A4060CDA-AA46-46DF-A375-EBAB35FC39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244542A-9663-4A39-A09C-210DB69655CE}" type="pres">
      <dgm:prSet presAssocID="{A4060CDA-AA46-46DF-A375-EBAB35FC396E}" presName="spaceRect" presStyleCnt="0"/>
      <dgm:spPr/>
    </dgm:pt>
    <dgm:pt modelId="{648C2167-9579-45A1-8E60-F290BA6CE34D}" type="pres">
      <dgm:prSet presAssocID="{A4060CDA-AA46-46DF-A375-EBAB35FC39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6015248-39B2-4FB5-AC52-34DF5871026C}" type="presOf" srcId="{A4060CDA-AA46-46DF-A375-EBAB35FC396E}" destId="{648C2167-9579-45A1-8E60-F290BA6CE34D}" srcOrd="0" destOrd="0" presId="urn:microsoft.com/office/officeart/2018/2/layout/IconVerticalSolidList"/>
    <dgm:cxn modelId="{D88F8A72-5A99-4FB6-B154-B4167861C26E}" srcId="{E831FEE1-DF57-41A9-8EA0-0F480C3EB982}" destId="{5E1DE6AF-9A24-4D84-8F60-2E869ACC0FEE}" srcOrd="0" destOrd="0" parTransId="{7F100B15-CA11-409F-B982-41F4FF5C8649}" sibTransId="{44B8BD31-363C-4DCF-A023-639472BE428B}"/>
    <dgm:cxn modelId="{3C932EAC-5BB4-4D58-9FF0-FD1AED8BD1E6}" srcId="{E831FEE1-DF57-41A9-8EA0-0F480C3EB982}" destId="{A4060CDA-AA46-46DF-A375-EBAB35FC396E}" srcOrd="1" destOrd="0" parTransId="{FD74F616-0CB1-418A-9D5C-0E067791EA9A}" sibTransId="{58CB85A3-2760-4B6A-BDEC-BB5A8C224EED}"/>
    <dgm:cxn modelId="{021AF6DE-85EE-468C-90C0-9967463F928E}" type="presOf" srcId="{E831FEE1-DF57-41A9-8EA0-0F480C3EB982}" destId="{61895F4B-C631-45AB-B080-A1273E24CA0A}" srcOrd="0" destOrd="0" presId="urn:microsoft.com/office/officeart/2018/2/layout/IconVerticalSolidList"/>
    <dgm:cxn modelId="{AD4168EE-954C-4D05-BCD3-B94566CC1106}" type="presOf" srcId="{5E1DE6AF-9A24-4D84-8F60-2E869ACC0FEE}" destId="{CED88900-EE56-4C3C-AAA7-8A10419F8F17}" srcOrd="0" destOrd="0" presId="urn:microsoft.com/office/officeart/2018/2/layout/IconVerticalSolidList"/>
    <dgm:cxn modelId="{DFD44142-40CA-4832-9EE5-D20C50AE828F}" type="presParOf" srcId="{61895F4B-C631-45AB-B080-A1273E24CA0A}" destId="{9B6B89AF-BCB1-4784-A9EA-9582A7DCD173}" srcOrd="0" destOrd="0" presId="urn:microsoft.com/office/officeart/2018/2/layout/IconVerticalSolidList"/>
    <dgm:cxn modelId="{C70971B2-9BEA-45D8-AAE8-89B8E02097B1}" type="presParOf" srcId="{9B6B89AF-BCB1-4784-A9EA-9582A7DCD173}" destId="{456340B1-5B3F-4380-931A-F56A9BE07154}" srcOrd="0" destOrd="0" presId="urn:microsoft.com/office/officeart/2018/2/layout/IconVerticalSolidList"/>
    <dgm:cxn modelId="{F5F46639-FE01-481F-9CCD-B4C1E42FA3BB}" type="presParOf" srcId="{9B6B89AF-BCB1-4784-A9EA-9582A7DCD173}" destId="{EEF969E8-E0C3-4144-8FDA-0B0328D80522}" srcOrd="1" destOrd="0" presId="urn:microsoft.com/office/officeart/2018/2/layout/IconVerticalSolidList"/>
    <dgm:cxn modelId="{A2FEC329-6035-456E-8A08-C516EE30DFAD}" type="presParOf" srcId="{9B6B89AF-BCB1-4784-A9EA-9582A7DCD173}" destId="{0E031DC6-C3D8-4B45-B4FD-F83D66522BEE}" srcOrd="2" destOrd="0" presId="urn:microsoft.com/office/officeart/2018/2/layout/IconVerticalSolidList"/>
    <dgm:cxn modelId="{34409EAF-CBB6-4845-ADE3-47AAFD483400}" type="presParOf" srcId="{9B6B89AF-BCB1-4784-A9EA-9582A7DCD173}" destId="{CED88900-EE56-4C3C-AAA7-8A10419F8F17}" srcOrd="3" destOrd="0" presId="urn:microsoft.com/office/officeart/2018/2/layout/IconVerticalSolidList"/>
    <dgm:cxn modelId="{95187100-61C7-40E8-B000-F8243E82AAA4}" type="presParOf" srcId="{61895F4B-C631-45AB-B080-A1273E24CA0A}" destId="{BF662A20-B965-4416-AE04-5C7DB1D3F426}" srcOrd="1" destOrd="0" presId="urn:microsoft.com/office/officeart/2018/2/layout/IconVerticalSolidList"/>
    <dgm:cxn modelId="{957460A6-E71F-4D93-9309-D9CE802548C8}" type="presParOf" srcId="{61895F4B-C631-45AB-B080-A1273E24CA0A}" destId="{C7108C4E-6D8A-4D9E-BE44-FB59B2E26444}" srcOrd="2" destOrd="0" presId="urn:microsoft.com/office/officeart/2018/2/layout/IconVerticalSolidList"/>
    <dgm:cxn modelId="{57D9FDBD-B15B-447E-A1A7-FCB23D2588B1}" type="presParOf" srcId="{C7108C4E-6D8A-4D9E-BE44-FB59B2E26444}" destId="{12CD7B6B-2699-4390-A636-148E1C839F16}" srcOrd="0" destOrd="0" presId="urn:microsoft.com/office/officeart/2018/2/layout/IconVerticalSolidList"/>
    <dgm:cxn modelId="{737A4FD8-289C-4CB7-93BD-E3EC9269E008}" type="presParOf" srcId="{C7108C4E-6D8A-4D9E-BE44-FB59B2E26444}" destId="{A36002D2-1B4D-4AA0-8638-DC34652B8F3A}" srcOrd="1" destOrd="0" presId="urn:microsoft.com/office/officeart/2018/2/layout/IconVerticalSolidList"/>
    <dgm:cxn modelId="{5CB5CD2E-53CE-491E-B8F6-0828987F4DD4}" type="presParOf" srcId="{C7108C4E-6D8A-4D9E-BE44-FB59B2E26444}" destId="{F244542A-9663-4A39-A09C-210DB69655CE}" srcOrd="2" destOrd="0" presId="urn:microsoft.com/office/officeart/2018/2/layout/IconVerticalSolidList"/>
    <dgm:cxn modelId="{640CD817-D535-4AF3-9A90-B9AE2F43365B}" type="presParOf" srcId="{C7108C4E-6D8A-4D9E-BE44-FB59B2E26444}" destId="{648C2167-9579-45A1-8E60-F290BA6CE3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316C0-F95A-46AF-B712-304C79FB52E3}">
      <dsp:nvSpPr>
        <dsp:cNvPr id="0" name=""/>
        <dsp:cNvSpPr/>
      </dsp:nvSpPr>
      <dsp:spPr>
        <a:xfrm>
          <a:off x="0" y="0"/>
          <a:ext cx="993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25590-55F7-4BA6-99BF-0B5DE3C19CF9}">
      <dsp:nvSpPr>
        <dsp:cNvPr id="0" name=""/>
        <dsp:cNvSpPr/>
      </dsp:nvSpPr>
      <dsp:spPr>
        <a:xfrm>
          <a:off x="0" y="0"/>
          <a:ext cx="9936480" cy="119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Atypical sensory sensitivity and sleep difficulties frequently co-occur in autistic individuals</a:t>
          </a:r>
          <a:endParaRPr lang="en-US" sz="3100" kern="1200"/>
        </a:p>
      </dsp:txBody>
      <dsp:txXfrm>
        <a:off x="0" y="0"/>
        <a:ext cx="9936480" cy="1198880"/>
      </dsp:txXfrm>
    </dsp:sp>
    <dsp:sp modelId="{C340BCD8-E5AE-4605-892A-0C112831D028}">
      <dsp:nvSpPr>
        <dsp:cNvPr id="0" name=""/>
        <dsp:cNvSpPr/>
      </dsp:nvSpPr>
      <dsp:spPr>
        <a:xfrm>
          <a:off x="0" y="1198879"/>
          <a:ext cx="993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21BAA-2E36-42F3-9BCB-802439F9F16D}">
      <dsp:nvSpPr>
        <dsp:cNvPr id="0" name=""/>
        <dsp:cNvSpPr/>
      </dsp:nvSpPr>
      <dsp:spPr>
        <a:xfrm>
          <a:off x="0" y="1198880"/>
          <a:ext cx="9936480" cy="119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Sleep difficulties impact physical health, mental health, and cognitive functions</a:t>
          </a:r>
          <a:endParaRPr lang="en-US" sz="3100" kern="1200"/>
        </a:p>
      </dsp:txBody>
      <dsp:txXfrm>
        <a:off x="0" y="1198880"/>
        <a:ext cx="9936480" cy="1198880"/>
      </dsp:txXfrm>
    </dsp:sp>
    <dsp:sp modelId="{7EBC4D5E-2741-4F40-8E37-8F07AC32509B}">
      <dsp:nvSpPr>
        <dsp:cNvPr id="0" name=""/>
        <dsp:cNvSpPr/>
      </dsp:nvSpPr>
      <dsp:spPr>
        <a:xfrm>
          <a:off x="0" y="2397759"/>
          <a:ext cx="993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51935-FDCC-4AAD-BC49-4EBE6A01D343}">
      <dsp:nvSpPr>
        <dsp:cNvPr id="0" name=""/>
        <dsp:cNvSpPr/>
      </dsp:nvSpPr>
      <dsp:spPr>
        <a:xfrm>
          <a:off x="0" y="2397760"/>
          <a:ext cx="9936480" cy="119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Understanding the mechanisms of this relationship is vital to developing effective sleep therapies for autistic individuals</a:t>
          </a:r>
          <a:endParaRPr lang="en-US" sz="3100" kern="1200"/>
        </a:p>
      </dsp:txBody>
      <dsp:txXfrm>
        <a:off x="0" y="2397760"/>
        <a:ext cx="9936480" cy="1198880"/>
      </dsp:txXfrm>
    </dsp:sp>
    <dsp:sp modelId="{15414924-AACC-4BE5-9F4A-DA43786EBF54}">
      <dsp:nvSpPr>
        <dsp:cNvPr id="0" name=""/>
        <dsp:cNvSpPr/>
      </dsp:nvSpPr>
      <dsp:spPr>
        <a:xfrm>
          <a:off x="0" y="3596639"/>
          <a:ext cx="993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FB412-F5FD-4674-87F2-472D6B89F75A}">
      <dsp:nvSpPr>
        <dsp:cNvPr id="0" name=""/>
        <dsp:cNvSpPr/>
      </dsp:nvSpPr>
      <dsp:spPr>
        <a:xfrm>
          <a:off x="0" y="3596640"/>
          <a:ext cx="9936480" cy="119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The relationship between sensory sensitivity and sleep in autistic adults has rarely been explored</a:t>
          </a:r>
          <a:endParaRPr lang="en-US" sz="3100" kern="1200"/>
        </a:p>
      </dsp:txBody>
      <dsp:txXfrm>
        <a:off x="0" y="3596640"/>
        <a:ext cx="9936480" cy="119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9BB81-8BC3-47D9-A6B8-406019C5A680}">
      <dsp:nvSpPr>
        <dsp:cNvPr id="0" name=""/>
        <dsp:cNvSpPr/>
      </dsp:nvSpPr>
      <dsp:spPr>
        <a:xfrm>
          <a:off x="0" y="0"/>
          <a:ext cx="11289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60C2-B85B-49CD-9DF7-DCDDB5FFF744}">
      <dsp:nvSpPr>
        <dsp:cNvPr id="0" name=""/>
        <dsp:cNvSpPr/>
      </dsp:nvSpPr>
      <dsp:spPr>
        <a:xfrm>
          <a:off x="0" y="0"/>
          <a:ext cx="11289232" cy="146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Atypical sensory processing, although predominantly researched in the context of autism, is present in the general population</a:t>
          </a:r>
          <a:endParaRPr lang="en-US" sz="3300" kern="1200"/>
        </a:p>
      </dsp:txBody>
      <dsp:txXfrm>
        <a:off x="0" y="0"/>
        <a:ext cx="11289232" cy="1461740"/>
      </dsp:txXfrm>
    </dsp:sp>
    <dsp:sp modelId="{12C5ADFF-03E4-4858-9579-BBB7E9D3617C}">
      <dsp:nvSpPr>
        <dsp:cNvPr id="0" name=""/>
        <dsp:cNvSpPr/>
      </dsp:nvSpPr>
      <dsp:spPr>
        <a:xfrm>
          <a:off x="0" y="1461740"/>
          <a:ext cx="11289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02D91-6F25-4460-9ED2-C61E92754BB7}">
      <dsp:nvSpPr>
        <dsp:cNvPr id="0" name=""/>
        <dsp:cNvSpPr/>
      </dsp:nvSpPr>
      <dsp:spPr>
        <a:xfrm>
          <a:off x="0" y="1461740"/>
          <a:ext cx="11289232" cy="146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Insomnia research implicates sensory hyperarousability as a potential factor in poor sleep </a:t>
          </a:r>
          <a:endParaRPr lang="en-US" sz="3300" kern="1200" dirty="0"/>
        </a:p>
      </dsp:txBody>
      <dsp:txXfrm>
        <a:off x="0" y="1461740"/>
        <a:ext cx="11289232" cy="1461740"/>
      </dsp:txXfrm>
    </dsp:sp>
    <dsp:sp modelId="{0F912F88-415B-490E-AE2D-294DD7818575}">
      <dsp:nvSpPr>
        <dsp:cNvPr id="0" name=""/>
        <dsp:cNvSpPr/>
      </dsp:nvSpPr>
      <dsp:spPr>
        <a:xfrm>
          <a:off x="0" y="2923480"/>
          <a:ext cx="11289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FB432-2936-40AA-80D4-4B00E728203A}">
      <dsp:nvSpPr>
        <dsp:cNvPr id="0" name=""/>
        <dsp:cNvSpPr/>
      </dsp:nvSpPr>
      <dsp:spPr>
        <a:xfrm>
          <a:off x="0" y="2923480"/>
          <a:ext cx="11289232" cy="146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Mechanisms of the relationship between sensory sensitivity and sleep in autistic and non-autistic people may thus overlap</a:t>
          </a:r>
          <a:endParaRPr lang="en-US" sz="3300" kern="1200" dirty="0"/>
        </a:p>
      </dsp:txBody>
      <dsp:txXfrm>
        <a:off x="0" y="2923480"/>
        <a:ext cx="11289232" cy="1461740"/>
      </dsp:txXfrm>
    </dsp:sp>
    <dsp:sp modelId="{C276C381-35A6-49FC-8AB5-07D20E254689}">
      <dsp:nvSpPr>
        <dsp:cNvPr id="0" name=""/>
        <dsp:cNvSpPr/>
      </dsp:nvSpPr>
      <dsp:spPr>
        <a:xfrm>
          <a:off x="0" y="4385220"/>
          <a:ext cx="11289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D2A0F-C9C0-403F-9608-858FA1079F6C}">
      <dsp:nvSpPr>
        <dsp:cNvPr id="0" name=""/>
        <dsp:cNvSpPr/>
      </dsp:nvSpPr>
      <dsp:spPr>
        <a:xfrm>
          <a:off x="0" y="4385220"/>
          <a:ext cx="11289232" cy="146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Sleep problems are not equally related to sensitivity across all modalities</a:t>
          </a:r>
          <a:endParaRPr lang="en-US" sz="3300" kern="1200"/>
        </a:p>
      </dsp:txBody>
      <dsp:txXfrm>
        <a:off x="0" y="4385220"/>
        <a:ext cx="11289232" cy="146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340B1-5B3F-4380-931A-F56A9BE07154}">
      <dsp:nvSpPr>
        <dsp:cNvPr id="0" name=""/>
        <dsp:cNvSpPr/>
      </dsp:nvSpPr>
      <dsp:spPr>
        <a:xfrm>
          <a:off x="0" y="842009"/>
          <a:ext cx="12192000" cy="1554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969E8-E0C3-4144-8FDA-0B0328D80522}">
      <dsp:nvSpPr>
        <dsp:cNvPr id="0" name=""/>
        <dsp:cNvSpPr/>
      </dsp:nvSpPr>
      <dsp:spPr>
        <a:xfrm>
          <a:off x="470230" y="1191767"/>
          <a:ext cx="854964" cy="854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88900-EE56-4C3C-AAA7-8A10419F8F17}">
      <dsp:nvSpPr>
        <dsp:cNvPr id="0" name=""/>
        <dsp:cNvSpPr/>
      </dsp:nvSpPr>
      <dsp:spPr>
        <a:xfrm>
          <a:off x="1795424" y="842009"/>
          <a:ext cx="10396575" cy="155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4516" rIns="164516" bIns="16451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Further studies to confirm these effects in a larger sample, and to examine mechanisms with objective measures</a:t>
          </a:r>
          <a:endParaRPr lang="en-US" sz="2800" kern="1200" dirty="0"/>
        </a:p>
      </dsp:txBody>
      <dsp:txXfrm>
        <a:off x="1795424" y="842009"/>
        <a:ext cx="10396575" cy="1554480"/>
      </dsp:txXfrm>
    </dsp:sp>
    <dsp:sp modelId="{12CD7B6B-2699-4390-A636-148E1C839F16}">
      <dsp:nvSpPr>
        <dsp:cNvPr id="0" name=""/>
        <dsp:cNvSpPr/>
      </dsp:nvSpPr>
      <dsp:spPr>
        <a:xfrm>
          <a:off x="0" y="2785110"/>
          <a:ext cx="12192000" cy="1554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002D2-1B4D-4AA0-8638-DC34652B8F3A}">
      <dsp:nvSpPr>
        <dsp:cNvPr id="0" name=""/>
        <dsp:cNvSpPr/>
      </dsp:nvSpPr>
      <dsp:spPr>
        <a:xfrm>
          <a:off x="470230" y="3134868"/>
          <a:ext cx="854964" cy="854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C2167-9579-45A1-8E60-F290BA6CE34D}">
      <dsp:nvSpPr>
        <dsp:cNvPr id="0" name=""/>
        <dsp:cNvSpPr/>
      </dsp:nvSpPr>
      <dsp:spPr>
        <a:xfrm>
          <a:off x="1795424" y="2785110"/>
          <a:ext cx="10396575" cy="155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164516" rIns="164516" bIns="16451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Recommendation: stratifying individuals based on sensory sensitivity and/or sleep problems rather than diagnosis alone</a:t>
          </a:r>
          <a:endParaRPr lang="en-US" sz="2800" kern="1200" dirty="0"/>
        </a:p>
      </dsp:txBody>
      <dsp:txXfrm>
        <a:off x="1795424" y="2785110"/>
        <a:ext cx="10396575" cy="155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7FC16-3247-455F-9674-E264BE14B8A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9459F-68BE-4E81-A8E1-7CF218EC9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Investigated the contribution of overall and specific sensory sensitivities to sleep problems in:</a:t>
            </a:r>
            <a:endParaRPr lang="en-US" dirty="0"/>
          </a:p>
          <a:p>
            <a:pPr lvl="0"/>
            <a:r>
              <a:rPr lang="en-GB" dirty="0"/>
              <a:t>adults with a diagnosis of autism</a:t>
            </a:r>
            <a:endParaRPr lang="en-US" dirty="0"/>
          </a:p>
          <a:p>
            <a:pPr lvl="0"/>
            <a:r>
              <a:rPr lang="en-GB" dirty="0"/>
              <a:t>high autistic traits but no diagnosis</a:t>
            </a:r>
            <a:endParaRPr lang="en-US" dirty="0"/>
          </a:p>
          <a:p>
            <a:pPr lvl="0"/>
            <a:r>
              <a:rPr lang="en-GB" dirty="0"/>
              <a:t>low autistic traits.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Exploratory hypotheses: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Overall sensitivity and visual sensitivity in autistic and high trait adults would predict poorer sleep than in low trait adults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9459F-68BE-4E81-A8E1-7CF218EC93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54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5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9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5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EC10-D0CC-3C16-0FD6-EE3B6E16F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" y="1466234"/>
            <a:ext cx="7391400" cy="2839066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Sensory Sensitivity and Sleep: Exploring the Associations between Atypical Sensory Processing and Sleep Problems in Autistic and Non-autistic Adults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5E367-4058-DF5E-AD65-2D96551D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466" y="4830559"/>
            <a:ext cx="5334931" cy="935241"/>
          </a:xfrm>
        </p:spPr>
        <p:txBody>
          <a:bodyPr>
            <a:normAutofit/>
          </a:bodyPr>
          <a:lstStyle/>
          <a:p>
            <a:r>
              <a:rPr lang="en-GB" dirty="0"/>
              <a:t>Investigator: Jessie Stewart</a:t>
            </a:r>
          </a:p>
          <a:p>
            <a:r>
              <a:rPr lang="en-GB" dirty="0"/>
              <a:t>Supervisor: Prof. Stephany Biello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F428044-E4BC-BA57-7371-09C74ADFB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7" r="21702" b="-2"/>
          <a:stretch/>
        </p:blipFill>
        <p:spPr>
          <a:xfrm>
            <a:off x="7518400" y="1288433"/>
            <a:ext cx="4281133" cy="4281133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07265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4B16-A00C-799F-0E4B-E4BA4AC4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50"/>
            <a:ext cx="10515600" cy="1325563"/>
          </a:xfrm>
        </p:spPr>
        <p:txBody>
          <a:bodyPr/>
          <a:lstStyle/>
          <a:p>
            <a:r>
              <a:rPr lang="en-GB" dirty="0"/>
              <a:t>Future Directions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A98FC3-5D56-CF3C-1CC7-FA7F0CF8A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394555"/>
              </p:ext>
            </p:extLst>
          </p:nvPr>
        </p:nvGraphicFramePr>
        <p:xfrm>
          <a:off x="0" y="1311275"/>
          <a:ext cx="1219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2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FB6B-6AF3-FA8A-D263-54CC9169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841"/>
            <a:ext cx="8886884" cy="953669"/>
          </a:xfrm>
        </p:spPr>
        <p:txBody>
          <a:bodyPr/>
          <a:lstStyle/>
          <a:p>
            <a:r>
              <a:rPr lang="en-GB" dirty="0">
                <a:latin typeface="+mn-lt"/>
              </a:rPr>
              <a:t>Introduction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3EAF1FF-3DF0-9835-71C9-5E2BD475C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779652"/>
              </p:ext>
            </p:extLst>
          </p:nvPr>
        </p:nvGraphicFramePr>
        <p:xfrm>
          <a:off x="1066800" y="1633639"/>
          <a:ext cx="9936480" cy="4795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83147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3556DF53-C102-A675-F9C4-4EC577AC0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761502"/>
              </p:ext>
            </p:extLst>
          </p:nvPr>
        </p:nvGraphicFramePr>
        <p:xfrm>
          <a:off x="451384" y="505519"/>
          <a:ext cx="11289232" cy="5846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7256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8154-F8CD-F392-D564-A7CD7B71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Objectives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463C78F-3DE7-76C5-27B0-5C77656EA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90688"/>
            <a:ext cx="11061700" cy="466407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Investigating the contribution of overall and specific sensory sensitivities to sleep problems in:</a:t>
            </a:r>
            <a:endParaRPr lang="en-US" dirty="0"/>
          </a:p>
          <a:p>
            <a:pPr lvl="0">
              <a:lnSpc>
                <a:spcPct val="114000"/>
              </a:lnSpc>
              <a:buFontTx/>
              <a:buChar char="-"/>
            </a:pPr>
            <a:r>
              <a:rPr lang="en-GB" i="1" dirty="0"/>
              <a:t>Diagnosed autistic adults </a:t>
            </a:r>
          </a:p>
          <a:p>
            <a:pPr lvl="0">
              <a:lnSpc>
                <a:spcPct val="110000"/>
              </a:lnSpc>
              <a:buFontTx/>
              <a:buChar char="-"/>
            </a:pPr>
            <a:r>
              <a:rPr lang="en-GB" i="1" dirty="0"/>
              <a:t>High autistic traits but no diagnosis</a:t>
            </a:r>
            <a:endParaRPr lang="en-US" i="1" dirty="0"/>
          </a:p>
          <a:p>
            <a:pPr lvl="0">
              <a:lnSpc>
                <a:spcPct val="110000"/>
              </a:lnSpc>
              <a:buFontTx/>
              <a:buChar char="-"/>
            </a:pPr>
            <a:r>
              <a:rPr lang="en-GB" i="1" dirty="0"/>
              <a:t>Low autistic traits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Exploratory hypotheses: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Overall sensitivity and visual sensitivity in autistic and high trait adults would predict poorer sleep than in low trait adults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0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E907-9FF8-7A0A-9C55-46B0A67E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38094"/>
            <a:ext cx="3920096" cy="532464"/>
          </a:xfrm>
        </p:spPr>
        <p:txBody>
          <a:bodyPr anchor="b">
            <a:noAutofit/>
          </a:bodyPr>
          <a:lstStyle/>
          <a:p>
            <a:r>
              <a:rPr lang="en-GB" dirty="0">
                <a:latin typeface="+mn-l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7BD5-6C3D-57A7-60D3-A568E1DB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91489"/>
            <a:ext cx="5912737" cy="4945579"/>
          </a:xfrm>
        </p:spPr>
        <p:txBody>
          <a:bodyPr>
            <a:normAutofit/>
          </a:bodyPr>
          <a:lstStyle/>
          <a:p>
            <a:r>
              <a:rPr lang="en-GB" dirty="0"/>
              <a:t>Hierarchical multiple regression to evaluate the contribution of overall and specific sensitivities on sleep problems</a:t>
            </a:r>
          </a:p>
          <a:p>
            <a:r>
              <a:rPr lang="en-GB" dirty="0"/>
              <a:t>Low trait participants as the dummy-coded, reference group</a:t>
            </a:r>
          </a:p>
          <a:p>
            <a:r>
              <a:rPr lang="en-GB" dirty="0"/>
              <a:t>Group interactions (e.g. Visual sensitivity x High trait) revealed significant differences in how specific sensory sensitivities affect sleep in each group</a:t>
            </a:r>
          </a:p>
          <a:p>
            <a:pPr lvl="1"/>
            <a:endParaRPr lang="en-GB" sz="2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E9CCC0E-F58B-CA48-7187-DE19CA96A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69546"/>
              </p:ext>
            </p:extLst>
          </p:nvPr>
        </p:nvGraphicFramePr>
        <p:xfrm>
          <a:off x="6653906" y="637988"/>
          <a:ext cx="5365375" cy="5582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351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FFEC-B323-F0A9-E270-BD417A63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08" y="43306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42F7-6DB1-5642-4A97-ADDD4613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08" y="1760215"/>
            <a:ext cx="4754692" cy="4812032"/>
          </a:xfrm>
        </p:spPr>
        <p:txBody>
          <a:bodyPr>
            <a:normAutofit/>
          </a:bodyPr>
          <a:lstStyle/>
          <a:p>
            <a:r>
              <a:rPr lang="en-GB" dirty="0"/>
              <a:t>Increased hyposensitivity predicted significantly poorer sleep in the autistic group compared to the low trait group</a:t>
            </a:r>
          </a:p>
          <a:p>
            <a:r>
              <a:rPr lang="en-GB" dirty="0"/>
              <a:t>Tactile sensitivity had the same effect</a:t>
            </a:r>
          </a:p>
          <a:p>
            <a:r>
              <a:rPr lang="en-GB" dirty="0"/>
              <a:t>Visual and gustatory sensitivity significantly predicted poor sleep in low trait individuals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E7C15-3761-184A-0FA3-346FA717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20" y="1760215"/>
            <a:ext cx="6285880" cy="3614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69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3D61-47E3-172C-6B22-E68554FC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55" y="316911"/>
            <a:ext cx="3100345" cy="1257889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FEF6-1174-A111-92EF-2222B93D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55" y="1665493"/>
            <a:ext cx="11356890" cy="44432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sz="3100" kern="0" dirty="0">
                <a:latin typeface="Calibri" panose="020F0502020204030204" pitchFamily="34" charset="0"/>
                <a:ea typeface="Calibri" panose="020F0502020204030204" pitchFamily="34" charset="0"/>
              </a:rPr>
              <a:t>Tactile sensitivity and hyposensitivity may be a homogeneous sleep profile within autism, and potential mechanisms include: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kern="0" dirty="0"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en-GB" sz="2800" kern="0" dirty="0">
                <a:latin typeface="Calibri" panose="020F0502020204030204" pitchFamily="34" charset="0"/>
                <a:ea typeface="Calibri" panose="020F0502020204030204" pitchFamily="34" charset="0"/>
              </a:rPr>
              <a:t>Social communication difficulties (Hohn et al., 2019)</a:t>
            </a:r>
          </a:p>
          <a:p>
            <a:pPr>
              <a:lnSpc>
                <a:spcPct val="120000"/>
              </a:lnSpc>
            </a:pPr>
            <a:r>
              <a:rPr lang="en-GB" sz="3100" kern="0" dirty="0">
                <a:latin typeface="Calibri" panose="020F0502020204030204" pitchFamily="34" charset="0"/>
                <a:ea typeface="Calibri" panose="020F0502020204030204" pitchFamily="34" charset="0"/>
              </a:rPr>
              <a:t>Contrary to expectations: visual sensitivity in the autistic group did not predict poorer sleep than in the low trait group</a:t>
            </a:r>
          </a:p>
          <a:p>
            <a:pPr>
              <a:lnSpc>
                <a:spcPct val="120000"/>
              </a:lnSpc>
            </a:pPr>
            <a:r>
              <a:rPr lang="en-GB" sz="3100" kern="0" dirty="0">
                <a:latin typeface="Calibri" panose="020F0502020204030204" pitchFamily="34" charset="0"/>
                <a:ea typeface="Calibri" panose="020F0502020204030204" pitchFamily="34" charset="0"/>
              </a:rPr>
              <a:t>Lack of specific differences in high trait individuals highlights that autistic traits differ from autism qualitatively as well as quantitatively</a:t>
            </a:r>
          </a:p>
          <a:p>
            <a:pPr>
              <a:lnSpc>
                <a:spcPct val="120000"/>
              </a:lnSpc>
            </a:pPr>
            <a:r>
              <a:rPr lang="en-GB" sz="3100" kern="0" dirty="0">
                <a:latin typeface="Calibri" panose="020F0502020204030204" pitchFamily="34" charset="0"/>
                <a:ea typeface="Calibri" panose="020F0502020204030204" pitchFamily="34" charset="0"/>
              </a:rPr>
              <a:t>Sensitivities found in low trait individuals align with previous physiological evidence of increased functional connectivity in insomnia</a:t>
            </a:r>
          </a:p>
          <a:p>
            <a:pPr>
              <a:lnSpc>
                <a:spcPct val="160000"/>
              </a:lnSpc>
            </a:pPr>
            <a:r>
              <a:rPr lang="en-GB" sz="3100" dirty="0"/>
              <a:t>Group focus may overlook individual differences and transdiagnostic mechanisms</a:t>
            </a:r>
            <a:endParaRPr lang="en-GB" sz="3100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kern="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7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0A76-4665-54DE-59E2-91920337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6A71-9D43-0883-4005-4A13194D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50" y="1706736"/>
            <a:ext cx="10883900" cy="47861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600" dirty="0"/>
              <a:t>Comparison of unmatched, uneven groups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Use of self-report questionnaires hinders participation of some autistic individuals (eg non-verbal adults, requires internet use) and thus is not representative of the whole spectrum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Poor to acceptable Cronbach’s scores on some of the sub-sections of the Glasgow Sensory Questionnaire due to having only three items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2600" dirty="0"/>
              <a:t>- Longer questionnaires  are necessary to assess specific sensitivities more accurately</a:t>
            </a:r>
          </a:p>
          <a:p>
            <a:endParaRPr lang="en-GB" sz="2400" dirty="0"/>
          </a:p>
          <a:p>
            <a:pPr lvl="1"/>
            <a:endParaRPr lang="en-GB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97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17CD-A286-B5CA-4A3F-E11ED12E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Conclusions</a:t>
            </a:r>
            <a:endParaRPr lang="en-GB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8503-BFA4-AD1A-4979-AB0F2F9F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9347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/>
              <a:t>Sleep disturbances are mainly associated with visual and gustatory sensitivity in low trait individuals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Hyposensitivity and touch sensitivity lead to significantly poorer sleep in autistic adults compared to low trait adults. 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0" indent="0">
              <a:buNone/>
            </a:pPr>
            <a:r>
              <a:rPr lang="en-GB" dirty="0"/>
              <a:t>Identifying homogeneity within autism is important to develop targeted interventions for sleep problems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95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595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Sensory Sensitivity and Sleep: Exploring the Associations between Atypical Sensory Processing and Sleep Problems in Autistic and Non-autistic Adults </vt:lpstr>
      <vt:lpstr>Introduction</vt:lpstr>
      <vt:lpstr>PowerPoint Presentation</vt:lpstr>
      <vt:lpstr>Objectives</vt:lpstr>
      <vt:lpstr>Methodology</vt:lpstr>
      <vt:lpstr>Results</vt:lpstr>
      <vt:lpstr>Discussion</vt:lpstr>
      <vt:lpstr>Limitations</vt:lpstr>
      <vt:lpstr>Conclusions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Stewart</dc:creator>
  <cp:lastModifiedBy>Jessie Stewart</cp:lastModifiedBy>
  <cp:revision>1</cp:revision>
  <dcterms:created xsi:type="dcterms:W3CDTF">2023-03-21T10:47:13Z</dcterms:created>
  <dcterms:modified xsi:type="dcterms:W3CDTF">2023-03-22T11:16:14Z</dcterms:modified>
</cp:coreProperties>
</file>