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handoutMasterIdLst>
    <p:handoutMasterId r:id="rId11"/>
  </p:handoutMasterIdLst>
  <p:sldIdLst>
    <p:sldId id="256" r:id="rId2"/>
    <p:sldId id="257" r:id="rId3"/>
    <p:sldId id="262" r:id="rId4"/>
    <p:sldId id="258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CF7BB-83C0-8649-8CA5-EB874079BC81}" v="1559" dt="2023-03-22T13:49:0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6197"/>
  </p:normalViewPr>
  <p:slideViewPr>
    <p:cSldViewPr snapToGrid="0">
      <p:cViewPr varScale="1">
        <p:scale>
          <a:sx n="91" d="100"/>
          <a:sy n="91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Bilingualism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FLE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Affects decision-making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EF601C83-5104-4EB7-9BE8-97D423A490CA}">
      <dgm:prSet/>
      <dgm:spPr/>
      <dgm:t>
        <a:bodyPr/>
        <a:lstStyle/>
        <a:p>
          <a:r>
            <a:rPr lang="en-US" dirty="0"/>
            <a:t>Keysar et al., 2012</a:t>
          </a:r>
        </a:p>
      </dgm:t>
    </dgm:pt>
    <dgm:pt modelId="{249BF3BB-494F-4418-8CAC-02EB54C1A93C}" type="parTrans" cxnId="{F2E93EBA-ED60-49BB-AE5D-E1E90D1BECAB}">
      <dgm:prSet/>
      <dgm:spPr/>
      <dgm:t>
        <a:bodyPr/>
        <a:lstStyle/>
        <a:p>
          <a:endParaRPr lang="en-US"/>
        </a:p>
      </dgm:t>
    </dgm:pt>
    <dgm:pt modelId="{4EFCD5D8-CFD6-4FDE-9AEF-37DC12E0B0F9}" type="sibTrans" cxnId="{F2E93EBA-ED60-49BB-AE5D-E1E90D1BECAB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Underlying process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US" dirty="0"/>
            <a:t>Dual-process framework</a:t>
          </a:r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BEC2B157-D177-4F61-8CCB-E25FE60604BB}">
      <dgm:prSet/>
      <dgm:spPr/>
      <dgm:t>
        <a:bodyPr/>
        <a:lstStyle/>
        <a:p>
          <a:r>
            <a:rPr lang="en-US" dirty="0"/>
            <a:t>Two accounts</a:t>
          </a:r>
        </a:p>
      </dgm:t>
    </dgm:pt>
    <dgm:pt modelId="{81A39ADE-89D8-4344-824A-501E9B05B9F7}" type="parTrans" cxnId="{8FD9210D-154B-43CC-8EA7-C7E5714B1EB6}">
      <dgm:prSet/>
      <dgm:spPr/>
      <dgm:t>
        <a:bodyPr/>
        <a:lstStyle/>
        <a:p>
          <a:endParaRPr lang="en-US"/>
        </a:p>
      </dgm:t>
    </dgm:pt>
    <dgm:pt modelId="{358E6284-D4AA-4DA9-BB61-558A8466CDB1}" type="sibTrans" cxnId="{8FD9210D-154B-43CC-8EA7-C7E5714B1EB6}">
      <dgm:prSet/>
      <dgm:spPr/>
      <dgm:t>
        <a:bodyPr/>
        <a:lstStyle/>
        <a:p>
          <a:endParaRPr lang="en-US"/>
        </a:p>
      </dgm:t>
    </dgm:pt>
    <dgm:pt modelId="{FA474C71-15E6-46CA-95D7-9E708B3F50C5}">
      <dgm:prSet/>
      <dgm:spPr/>
      <dgm:t>
        <a:bodyPr/>
        <a:lstStyle/>
        <a:p>
          <a:r>
            <a:rPr lang="en-US" dirty="0"/>
            <a:t>Increased time for deliberation</a:t>
          </a:r>
        </a:p>
      </dgm:t>
    </dgm:pt>
    <dgm:pt modelId="{2AB73332-D9BF-41AA-B12A-F60930C29A34}" type="parTrans" cxnId="{A3DFE06B-BC03-4E53-A9AC-BDD00A3D1EE8}">
      <dgm:prSet/>
      <dgm:spPr/>
      <dgm:t>
        <a:bodyPr/>
        <a:lstStyle/>
        <a:p>
          <a:endParaRPr lang="en-US"/>
        </a:p>
      </dgm:t>
    </dgm:pt>
    <dgm:pt modelId="{C2D89C5C-DDCE-47EB-A849-AECC2A4C3CF6}" type="sibTrans" cxnId="{A3DFE06B-BC03-4E53-A9AC-BDD00A3D1EE8}">
      <dgm:prSet/>
      <dgm:spPr/>
      <dgm:t>
        <a:bodyPr/>
        <a:lstStyle/>
        <a:p>
          <a:endParaRPr lang="en-US"/>
        </a:p>
      </dgm:t>
    </dgm:pt>
    <dgm:pt modelId="{D7120876-1274-4E4F-A172-96F46E68A1AE}">
      <dgm:prSet/>
      <dgm:spPr/>
      <dgm:t>
        <a:bodyPr/>
        <a:lstStyle/>
        <a:p>
          <a:r>
            <a:rPr lang="en-US" dirty="0"/>
            <a:t>Decreased emotional resonance (most likely)</a:t>
          </a:r>
        </a:p>
      </dgm:t>
    </dgm:pt>
    <dgm:pt modelId="{A6B43A97-9456-41B9-BF8E-22022333288F}" type="parTrans" cxnId="{6EE65E57-C8E9-4C45-A442-12D681D186E0}">
      <dgm:prSet/>
      <dgm:spPr/>
      <dgm:t>
        <a:bodyPr/>
        <a:lstStyle/>
        <a:p>
          <a:endParaRPr lang="en-US"/>
        </a:p>
      </dgm:t>
    </dgm:pt>
    <dgm:pt modelId="{E6742E7C-35A1-4FA5-909C-BF85BF3100A1}" type="sibTrans" cxnId="{6EE65E57-C8E9-4C45-A442-12D681D186E0}">
      <dgm:prSet/>
      <dgm:spPr/>
      <dgm:t>
        <a:bodyPr/>
        <a:lstStyle/>
        <a:p>
          <a:endParaRPr lang="en-US"/>
        </a:p>
      </dgm:t>
    </dgm:pt>
    <dgm:pt modelId="{164FC7CE-FF7B-4833-8F6B-91281922A2BC}">
      <dgm:prSet/>
      <dgm:spPr/>
      <dgm:t>
        <a:bodyPr/>
        <a:lstStyle/>
        <a:p>
          <a:r>
            <a:rPr lang="en-US" dirty="0"/>
            <a:t>Cognitive biases</a:t>
          </a:r>
        </a:p>
      </dgm:t>
    </dgm:pt>
    <dgm:pt modelId="{B6EE9D95-BB1D-4719-A221-01A562B320A9}" type="parTrans" cxnId="{42DE5A72-0098-43A2-BBD1-CA642351A56F}">
      <dgm:prSet/>
      <dgm:spPr/>
      <dgm:t>
        <a:bodyPr/>
        <a:lstStyle/>
        <a:p>
          <a:endParaRPr lang="en-US"/>
        </a:p>
      </dgm:t>
    </dgm:pt>
    <dgm:pt modelId="{45B8ED14-57E0-44F5-A651-1F1BEC8FECE0}" type="sibTrans" cxnId="{42DE5A72-0098-43A2-BBD1-CA642351A56F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r>
            <a:rPr lang="en-US" dirty="0"/>
            <a:t>Causality bias</a:t>
          </a:r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F7AE2068-D085-49B0-8313-3C39D4C1BEFC}">
      <dgm:prSet/>
      <dgm:spPr/>
      <dgm:t>
        <a:bodyPr/>
        <a:lstStyle/>
        <a:p>
          <a:r>
            <a:rPr lang="en-US" dirty="0"/>
            <a:t>Self-serving bias</a:t>
          </a:r>
        </a:p>
      </dgm:t>
    </dgm:pt>
    <dgm:pt modelId="{02E09D4F-6F88-49E3-B39E-BD038EB8929B}" type="parTrans" cxnId="{4C8F2648-D88F-4E2F-A20D-C4C37EEB55DB}">
      <dgm:prSet/>
      <dgm:spPr/>
      <dgm:t>
        <a:bodyPr/>
        <a:lstStyle/>
        <a:p>
          <a:endParaRPr lang="en-US"/>
        </a:p>
      </dgm:t>
    </dgm:pt>
    <dgm:pt modelId="{90B221D3-CD4E-47F7-9750-A5968C57A686}" type="sibTrans" cxnId="{4C8F2648-D88F-4E2F-A20D-C4C37EEB55DB}">
      <dgm:prSet/>
      <dgm:spPr/>
      <dgm:t>
        <a:bodyPr/>
        <a:lstStyle/>
        <a:p>
          <a:endParaRPr lang="en-US"/>
        </a:p>
      </dgm:t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CEBFA674-175B-464F-960E-38DEA4206A51}" type="pres">
      <dgm:prSet presAssocID="{164FC7CE-FF7B-4833-8F6B-91281922A2BC}" presName="parentLin" presStyleCnt="0"/>
      <dgm:spPr/>
    </dgm:pt>
    <dgm:pt modelId="{C9E3EB12-38DF-8440-BECD-2364D8EAFFDE}" type="pres">
      <dgm:prSet presAssocID="{164FC7CE-FF7B-4833-8F6B-91281922A2BC}" presName="parentLeftMargin" presStyleLbl="node1" presStyleIdx="2" presStyleCnt="4"/>
      <dgm:spPr/>
    </dgm:pt>
    <dgm:pt modelId="{B8D1E47F-4EE8-0A4E-8C79-B47FA5B8F4A2}" type="pres">
      <dgm:prSet presAssocID="{164FC7CE-FF7B-4833-8F6B-91281922A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A327EB-0632-D844-8D88-72850F0FA056}" type="pres">
      <dgm:prSet presAssocID="{164FC7CE-FF7B-4833-8F6B-91281922A2BC}" presName="negativeSpace" presStyleCnt="0"/>
      <dgm:spPr/>
    </dgm:pt>
    <dgm:pt modelId="{A48AEA68-4814-7647-9652-A03E3711EA9B}" type="pres">
      <dgm:prSet presAssocID="{164FC7CE-FF7B-4833-8F6B-91281922A2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9210D-154B-43CC-8EA7-C7E5714B1EB6}" srcId="{FB6FCAA0-9FDA-4941-AB45-F4277CF4B645}" destId="{BEC2B157-D177-4F61-8CCB-E25FE60604BB}" srcOrd="1" destOrd="0" parTransId="{81A39ADE-89D8-4344-824A-501E9B05B9F7}" sibTransId="{358E6284-D4AA-4DA9-BB61-558A8466CDB1}"/>
    <dgm:cxn modelId="{E3785E11-FB7F-8442-9E56-FD9D6D7B5347}" type="presOf" srcId="{FA474C71-15E6-46CA-95D7-9E708B3F50C5}" destId="{21F79672-0352-D54F-82DA-CE5A97EF386E}" srcOrd="0" destOrd="2" presId="urn:microsoft.com/office/officeart/2005/8/layout/list1"/>
    <dgm:cxn modelId="{FBCF862A-B52E-444C-BA74-8BB0D7D2951D}" type="presOf" srcId="{D7120876-1274-4E4F-A172-96F46E68A1AE}" destId="{21F79672-0352-D54F-82DA-CE5A97EF386E}" srcOrd="0" destOrd="3" presId="urn:microsoft.com/office/officeart/2005/8/layout/list1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0" presId="urn:microsoft.com/office/officeart/2005/8/layout/list1"/>
    <dgm:cxn modelId="{4C8F2648-D88F-4E2F-A20D-C4C37EEB55DB}" srcId="{164FC7CE-FF7B-4833-8F6B-91281922A2BC}" destId="{F7AE2068-D085-49B0-8313-3C39D4C1BEFC}" srcOrd="1" destOrd="0" parTransId="{02E09D4F-6F88-49E3-B39E-BD038EB8929B}" sibTransId="{90B221D3-CD4E-47F7-9750-A5968C57A686}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6EE65E57-C8E9-4C45-A442-12D681D186E0}" srcId="{BEC2B157-D177-4F61-8CCB-E25FE60604BB}" destId="{D7120876-1274-4E4F-A172-96F46E68A1AE}" srcOrd="1" destOrd="0" parTransId="{A6B43A97-9456-41B9-BF8E-22022333288F}" sibTransId="{E6742E7C-35A1-4FA5-909C-BF85BF3100A1}"/>
    <dgm:cxn modelId="{9403AA58-E392-2940-8AD4-9E24F279BEF2}" type="presOf" srcId="{164FC7CE-FF7B-4833-8F6B-91281922A2BC}" destId="{B8D1E47F-4EE8-0A4E-8C79-B47FA5B8F4A2}" srcOrd="1" destOrd="0" presId="urn:microsoft.com/office/officeart/2005/8/layout/list1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F12EFA5A-416A-824B-80EB-B1D35CDE67A3}" type="presOf" srcId="{F7AE2068-D085-49B0-8313-3C39D4C1BEFC}" destId="{A48AEA68-4814-7647-9652-A03E3711EA9B}" srcOrd="0" destOrd="1" presId="urn:microsoft.com/office/officeart/2005/8/layout/list1"/>
    <dgm:cxn modelId="{3C28055E-7DB1-764E-B924-8B5036FECAAB}" type="presOf" srcId="{11D2615A-1911-477E-A7F5-4611CE47CE52}" destId="{A48AEA68-4814-7647-9652-A03E3711EA9B}" srcOrd="0" destOrd="0" presId="urn:microsoft.com/office/officeart/2005/8/layout/list1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A3DFE06B-BC03-4E53-A9AC-BDD00A3D1EE8}" srcId="{BEC2B157-D177-4F61-8CCB-E25FE60604BB}" destId="{FA474C71-15E6-46CA-95D7-9E708B3F50C5}" srcOrd="0" destOrd="0" parTransId="{2AB73332-D9BF-41AA-B12A-F60930C29A34}" sibTransId="{C2D89C5C-DDCE-47EB-A849-AECC2A4C3CF6}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42DE5A72-0098-43A2-BBD1-CA642351A56F}" srcId="{9B982B4B-7016-4A1C-A28B-806979E9A6D0}" destId="{164FC7CE-FF7B-4833-8F6B-91281922A2BC}" srcOrd="3" destOrd="0" parTransId="{B6EE9D95-BB1D-4719-A221-01A562B320A9}" sibTransId="{45B8ED14-57E0-44F5-A651-1F1BEC8FECE0}"/>
    <dgm:cxn modelId="{ABECEA76-6D17-CC43-9170-B12D17DEBE55}" type="presOf" srcId="{EF601C83-5104-4EB7-9BE8-97D423A490CA}" destId="{8EF9E5E3-BD77-4845-9DD1-A4473C3D88C5}" srcOrd="0" destOrd="1" presId="urn:microsoft.com/office/officeart/2005/8/layout/list1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D380AD9E-EDCD-44BC-9288-4D2274959B8E}" srcId="{164FC7CE-FF7B-4833-8F6B-91281922A2BC}" destId="{11D2615A-1911-477E-A7F5-4611CE47CE52}" srcOrd="0" destOrd="0" parTransId="{B003DEE1-4A74-4C99-90C1-A2BBCD5E8CE1}" sibTransId="{453E0A62-D581-464C-95FC-164F38C5037F}"/>
    <dgm:cxn modelId="{F92D95A7-893F-C74B-A336-6476A4682B03}" type="presOf" srcId="{BEC2B157-D177-4F61-8CCB-E25FE60604BB}" destId="{21F79672-0352-D54F-82DA-CE5A97EF386E}" srcOrd="0" destOrd="1" presId="urn:microsoft.com/office/officeart/2005/8/layout/list1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F2E93EBA-ED60-49BB-AE5D-E1E90D1BECAB}" srcId="{DE531F94-D031-4423-A922-7FEEA0923082}" destId="{EF601C83-5104-4EB7-9BE8-97D423A490CA}" srcOrd="1" destOrd="0" parTransId="{249BF3BB-494F-4418-8CAC-02EB54C1A93C}" sibTransId="{4EFCD5D8-CFD6-4FDE-9AEF-37DC12E0B0F9}"/>
    <dgm:cxn modelId="{8DE7D8BA-D20B-454E-90EB-77C50698A2A7}" srcId="{DE531F94-D031-4423-A922-7FEEA0923082}" destId="{F763A26B-8DCF-494D-930E-9414196F841E}" srcOrd="0" destOrd="0" parTransId="{95645EF4-58BA-4AE9-9C4D-6B558EAED1F7}" sibTransId="{F47EC483-41A1-447A-80A5-4FBDF345A6F4}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334136E4-2009-124E-9B1A-70FE68DC87AB}" type="presOf" srcId="{164FC7CE-FF7B-4833-8F6B-91281922A2BC}" destId="{C9E3EB12-38DF-8440-BECD-2364D8EAFFDE}" srcOrd="0" destOrd="0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59B9E55-21D9-9A42-835C-A5784125E11C}" type="presParOf" srcId="{72FE6FCB-0730-424D-AC52-0E90A55241CC}" destId="{CEBFA674-175B-464F-960E-38DEA4206A51}" srcOrd="12" destOrd="0" presId="urn:microsoft.com/office/officeart/2005/8/layout/list1"/>
    <dgm:cxn modelId="{13E6B320-3A4D-7A44-8F27-E16859E9CFB2}" type="presParOf" srcId="{CEBFA674-175B-464F-960E-38DEA4206A51}" destId="{C9E3EB12-38DF-8440-BECD-2364D8EAFFDE}" srcOrd="0" destOrd="0" presId="urn:microsoft.com/office/officeart/2005/8/layout/list1"/>
    <dgm:cxn modelId="{AE2052AB-7E78-9E49-81A4-94070EA23E86}" type="presParOf" srcId="{CEBFA674-175B-464F-960E-38DEA4206A51}" destId="{B8D1E47F-4EE8-0A4E-8C79-B47FA5B8F4A2}" srcOrd="1" destOrd="0" presId="urn:microsoft.com/office/officeart/2005/8/layout/list1"/>
    <dgm:cxn modelId="{C37A0799-5E84-EE4A-A27E-A9C0C5EAA6E6}" type="presParOf" srcId="{72FE6FCB-0730-424D-AC52-0E90A55241CC}" destId="{2BA327EB-0632-D844-8D88-72850F0FA056}" srcOrd="13" destOrd="0" presId="urn:microsoft.com/office/officeart/2005/8/layout/list1"/>
    <dgm:cxn modelId="{467DF977-F3DE-A54E-AF82-97C3E8510AAE}" type="presParOf" srcId="{72FE6FCB-0730-424D-AC52-0E90A55241CC}" destId="{A48AEA68-4814-7647-9652-A03E3711EA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Gap in literature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Why it occurs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Salience of individual vs circumstances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Dixon 2012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US" dirty="0"/>
            <a:t>L1 Spanish and L1 English early bilinguals</a:t>
          </a:r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164FC7CE-FF7B-4833-8F6B-91281922A2BC}">
      <dgm:prSet/>
      <dgm:spPr/>
      <dgm:t>
        <a:bodyPr/>
        <a:lstStyle/>
        <a:p>
          <a:r>
            <a:rPr lang="en-US" dirty="0"/>
            <a:t>Neglect of External Demand (NED)</a:t>
          </a:r>
        </a:p>
      </dgm:t>
    </dgm:pt>
    <dgm:pt modelId="{B6EE9D95-BB1D-4719-A221-01A562B320A9}" type="parTrans" cxnId="{42DE5A72-0098-43A2-BBD1-CA642351A56F}">
      <dgm:prSet/>
      <dgm:spPr/>
      <dgm:t>
        <a:bodyPr/>
        <a:lstStyle/>
        <a:p>
          <a:endParaRPr lang="en-US"/>
        </a:p>
      </dgm:t>
    </dgm:pt>
    <dgm:pt modelId="{45B8ED14-57E0-44F5-A651-1F1BEC8FECE0}" type="sibTrans" cxnId="{42DE5A72-0098-43A2-BBD1-CA642351A56F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r>
            <a:rPr lang="en-US" dirty="0"/>
            <a:t>Attitude-Attribution Paradigm</a:t>
          </a:r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2A710AC7-0CE5-624C-9E61-E90B5E95ADD3}">
      <dgm:prSet/>
      <dgm:spPr/>
      <dgm:t>
        <a:bodyPr/>
        <a:lstStyle/>
        <a:p>
          <a:r>
            <a:rPr lang="en-US" dirty="0"/>
            <a:t>10 statements</a:t>
          </a:r>
        </a:p>
      </dgm:t>
    </dgm:pt>
    <dgm:pt modelId="{EF987D71-5835-AF45-AE2A-FFE045F29A64}" type="parTrans" cxnId="{E13691B9-588F-B844-A661-CCCE7C1F596B}">
      <dgm:prSet/>
      <dgm:spPr/>
    </dgm:pt>
    <dgm:pt modelId="{2336D368-ADB4-1E4C-95C0-8EAB80D66AEB}" type="sibTrans" cxnId="{E13691B9-588F-B844-A661-CCCE7C1F596B}">
      <dgm:prSet/>
      <dgm:spPr/>
    </dgm:pt>
    <dgm:pt modelId="{19FADFCF-58D5-A94B-89EE-F2E00124FD39}">
      <dgm:prSet/>
      <dgm:spPr/>
      <dgm:t>
        <a:bodyPr/>
        <a:lstStyle/>
        <a:p>
          <a:r>
            <a:rPr lang="en-US" dirty="0"/>
            <a:t>7-point likert scale</a:t>
          </a:r>
        </a:p>
      </dgm:t>
    </dgm:pt>
    <dgm:pt modelId="{EE4616FC-86D2-3345-AC2F-7DAD63993DD9}" type="parTrans" cxnId="{506B70E6-E054-C049-AC08-7655A847553B}">
      <dgm:prSet/>
      <dgm:spPr/>
    </dgm:pt>
    <dgm:pt modelId="{13ED38B1-B263-044C-A733-166401358D64}" type="sibTrans" cxnId="{506B70E6-E054-C049-AC08-7655A847553B}">
      <dgm:prSet/>
      <dgm:spPr/>
    </dgm:pt>
    <dgm:pt modelId="{221337EF-DFC5-2B4F-BAA6-55BDAD62241B}">
      <dgm:prSet/>
      <dgm:spPr/>
      <dgm:t>
        <a:bodyPr/>
        <a:lstStyle/>
        <a:p>
          <a:r>
            <a:rPr lang="en-US" dirty="0"/>
            <a:t>Scopelliti et al., 2018</a:t>
          </a:r>
        </a:p>
      </dgm:t>
    </dgm:pt>
    <dgm:pt modelId="{BC49F924-192A-514C-A564-E2CFC21EED50}" type="parTrans" cxnId="{7EFB3661-BF41-B54B-9628-EF4090CAA758}">
      <dgm:prSet/>
      <dgm:spPr/>
    </dgm:pt>
    <dgm:pt modelId="{F1DBF73B-9757-8941-9CB2-4CAB58D8A1D6}" type="sibTrans" cxnId="{7EFB3661-BF41-B54B-9628-EF4090CAA758}">
      <dgm:prSet/>
      <dgm:spPr/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CEBFA674-175B-464F-960E-38DEA4206A51}" type="pres">
      <dgm:prSet presAssocID="{164FC7CE-FF7B-4833-8F6B-91281922A2BC}" presName="parentLin" presStyleCnt="0"/>
      <dgm:spPr/>
    </dgm:pt>
    <dgm:pt modelId="{C9E3EB12-38DF-8440-BECD-2364D8EAFFDE}" type="pres">
      <dgm:prSet presAssocID="{164FC7CE-FF7B-4833-8F6B-91281922A2BC}" presName="parentLeftMargin" presStyleLbl="node1" presStyleIdx="2" presStyleCnt="4"/>
      <dgm:spPr/>
    </dgm:pt>
    <dgm:pt modelId="{B8D1E47F-4EE8-0A4E-8C79-B47FA5B8F4A2}" type="pres">
      <dgm:prSet presAssocID="{164FC7CE-FF7B-4833-8F6B-91281922A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A327EB-0632-D844-8D88-72850F0FA056}" type="pres">
      <dgm:prSet presAssocID="{164FC7CE-FF7B-4833-8F6B-91281922A2BC}" presName="negativeSpace" presStyleCnt="0"/>
      <dgm:spPr/>
    </dgm:pt>
    <dgm:pt modelId="{A48AEA68-4814-7647-9652-A03E3711EA9B}" type="pres">
      <dgm:prSet presAssocID="{164FC7CE-FF7B-4833-8F6B-91281922A2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D9C802-2A7F-844B-B67C-B4EA08B25986}" type="presOf" srcId="{2A710AC7-0CE5-624C-9E61-E90B5E95ADD3}" destId="{A48AEA68-4814-7647-9652-A03E3711EA9B}" srcOrd="0" destOrd="2" presId="urn:microsoft.com/office/officeart/2005/8/layout/list1"/>
    <dgm:cxn modelId="{A3E3161A-0588-3C4A-9980-65F47032357F}" type="presOf" srcId="{221337EF-DFC5-2B4F-BAA6-55BDAD62241B}" destId="{A48AEA68-4814-7647-9652-A03E3711EA9B}" srcOrd="0" destOrd="0" presId="urn:microsoft.com/office/officeart/2005/8/layout/list1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0" presId="urn:microsoft.com/office/officeart/2005/8/layout/list1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9403AA58-E392-2940-8AD4-9E24F279BEF2}" type="presOf" srcId="{164FC7CE-FF7B-4833-8F6B-91281922A2BC}" destId="{B8D1E47F-4EE8-0A4E-8C79-B47FA5B8F4A2}" srcOrd="1" destOrd="0" presId="urn:microsoft.com/office/officeart/2005/8/layout/list1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3C28055E-7DB1-764E-B924-8B5036FECAAB}" type="presOf" srcId="{11D2615A-1911-477E-A7F5-4611CE47CE52}" destId="{A48AEA68-4814-7647-9652-A03E3711EA9B}" srcOrd="0" destOrd="1" presId="urn:microsoft.com/office/officeart/2005/8/layout/list1"/>
    <dgm:cxn modelId="{7EFB3661-BF41-B54B-9628-EF4090CAA758}" srcId="{164FC7CE-FF7B-4833-8F6B-91281922A2BC}" destId="{221337EF-DFC5-2B4F-BAA6-55BDAD62241B}" srcOrd="0" destOrd="0" parTransId="{BC49F924-192A-514C-A564-E2CFC21EED50}" sibTransId="{F1DBF73B-9757-8941-9CB2-4CAB58D8A1D6}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42DE5A72-0098-43A2-BBD1-CA642351A56F}" srcId="{9B982B4B-7016-4A1C-A28B-806979E9A6D0}" destId="{164FC7CE-FF7B-4833-8F6B-91281922A2BC}" srcOrd="3" destOrd="0" parTransId="{B6EE9D95-BB1D-4719-A221-01A562B320A9}" sibTransId="{45B8ED14-57E0-44F5-A651-1F1BEC8FECE0}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D380AD9E-EDCD-44BC-9288-4D2274959B8E}" srcId="{164FC7CE-FF7B-4833-8F6B-91281922A2BC}" destId="{11D2615A-1911-477E-A7F5-4611CE47CE52}" srcOrd="1" destOrd="0" parTransId="{B003DEE1-4A74-4C99-90C1-A2BBCD5E8CE1}" sibTransId="{453E0A62-D581-464C-95FC-164F38C5037F}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E13691B9-588F-B844-A661-CCCE7C1F596B}" srcId="{164FC7CE-FF7B-4833-8F6B-91281922A2BC}" destId="{2A710AC7-0CE5-624C-9E61-E90B5E95ADD3}" srcOrd="2" destOrd="0" parTransId="{EF987D71-5835-AF45-AE2A-FFE045F29A64}" sibTransId="{2336D368-ADB4-1E4C-95C0-8EAB80D66AEB}"/>
    <dgm:cxn modelId="{8DE7D8BA-D20B-454E-90EB-77C50698A2A7}" srcId="{DE531F94-D031-4423-A922-7FEEA0923082}" destId="{F763A26B-8DCF-494D-930E-9414196F841E}" srcOrd="0" destOrd="0" parTransId="{95645EF4-58BA-4AE9-9C4D-6B558EAED1F7}" sibTransId="{F47EC483-41A1-447A-80A5-4FBDF345A6F4}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334136E4-2009-124E-9B1A-70FE68DC87AB}" type="presOf" srcId="{164FC7CE-FF7B-4833-8F6B-91281922A2BC}" destId="{C9E3EB12-38DF-8440-BECD-2364D8EAFFDE}" srcOrd="0" destOrd="0" presId="urn:microsoft.com/office/officeart/2005/8/layout/list1"/>
    <dgm:cxn modelId="{506B70E6-E054-C049-AC08-7655A847553B}" srcId="{164FC7CE-FF7B-4833-8F6B-91281922A2BC}" destId="{19FADFCF-58D5-A94B-89EE-F2E00124FD39}" srcOrd="3" destOrd="0" parTransId="{EE4616FC-86D2-3345-AC2F-7DAD63993DD9}" sibTransId="{13ED38B1-B263-044C-A733-166401358D64}"/>
    <dgm:cxn modelId="{843727E8-415A-B043-A102-48697ADD4539}" type="presOf" srcId="{19FADFCF-58D5-A94B-89EE-F2E00124FD39}" destId="{A48AEA68-4814-7647-9652-A03E3711EA9B}" srcOrd="0" destOrd="3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59B9E55-21D9-9A42-835C-A5784125E11C}" type="presParOf" srcId="{72FE6FCB-0730-424D-AC52-0E90A55241CC}" destId="{CEBFA674-175B-464F-960E-38DEA4206A51}" srcOrd="12" destOrd="0" presId="urn:microsoft.com/office/officeart/2005/8/layout/list1"/>
    <dgm:cxn modelId="{13E6B320-3A4D-7A44-8F27-E16859E9CFB2}" type="presParOf" srcId="{CEBFA674-175B-464F-960E-38DEA4206A51}" destId="{C9E3EB12-38DF-8440-BECD-2364D8EAFFDE}" srcOrd="0" destOrd="0" presId="urn:microsoft.com/office/officeart/2005/8/layout/list1"/>
    <dgm:cxn modelId="{AE2052AB-7E78-9E49-81A4-94070EA23E86}" type="presParOf" srcId="{CEBFA674-175B-464F-960E-38DEA4206A51}" destId="{B8D1E47F-4EE8-0A4E-8C79-B47FA5B8F4A2}" srcOrd="1" destOrd="0" presId="urn:microsoft.com/office/officeart/2005/8/layout/list1"/>
    <dgm:cxn modelId="{C37A0799-5E84-EE4A-A27E-A9C0C5EAA6E6}" type="presParOf" srcId="{72FE6FCB-0730-424D-AC52-0E90A55241CC}" destId="{2BA327EB-0632-D844-8D88-72850F0FA056}" srcOrd="13" destOrd="0" presId="urn:microsoft.com/office/officeart/2005/8/layout/list1"/>
    <dgm:cxn modelId="{467DF977-F3DE-A54E-AF82-97C3E8510AAE}" type="presParOf" srcId="{72FE6FCB-0730-424D-AC52-0E90A55241CC}" destId="{A48AEA68-4814-7647-9652-A03E3711EA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Participants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NED Scale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English Translation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LexTALE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US" dirty="0"/>
            <a:t>English fluency</a:t>
          </a:r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164FC7CE-FF7B-4833-8F6B-91281922A2BC}">
      <dgm:prSet/>
      <dgm:spPr/>
      <dgm:t>
        <a:bodyPr/>
        <a:lstStyle/>
        <a:p>
          <a:r>
            <a:rPr lang="en-US" dirty="0"/>
            <a:t>Procedure</a:t>
          </a:r>
        </a:p>
      </dgm:t>
    </dgm:pt>
    <dgm:pt modelId="{B6EE9D95-BB1D-4719-A221-01A562B320A9}" type="parTrans" cxnId="{42DE5A72-0098-43A2-BBD1-CA642351A56F}">
      <dgm:prSet/>
      <dgm:spPr/>
      <dgm:t>
        <a:bodyPr/>
        <a:lstStyle/>
        <a:p>
          <a:endParaRPr lang="en-US"/>
        </a:p>
      </dgm:t>
    </dgm:pt>
    <dgm:pt modelId="{45B8ED14-57E0-44F5-A651-1F1BEC8FECE0}" type="sibTrans" cxnId="{42DE5A72-0098-43A2-BBD1-CA642351A56F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r>
            <a:rPr lang="en-US" dirty="0"/>
            <a:t>Random allocation: Faroese or English</a:t>
          </a:r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C83F8A04-0533-EE42-8FA6-A71B86771F7A}">
      <dgm:prSet/>
      <dgm:spPr/>
      <dgm:t>
        <a:bodyPr/>
        <a:lstStyle/>
        <a:p>
          <a:r>
            <a:rPr lang="en-GB" dirty="0"/>
            <a:t>L1 Faroese Speakers</a:t>
          </a:r>
        </a:p>
      </dgm:t>
    </dgm:pt>
    <dgm:pt modelId="{F4091C69-0262-2441-8275-018E4AD575EF}" type="parTrans" cxnId="{E47422CA-4E48-B14E-A45F-7ADA05E25EA3}">
      <dgm:prSet/>
      <dgm:spPr/>
      <dgm:t>
        <a:bodyPr/>
        <a:lstStyle/>
        <a:p>
          <a:endParaRPr lang="en-GB"/>
        </a:p>
      </dgm:t>
    </dgm:pt>
    <dgm:pt modelId="{6060872E-F147-3C48-B5C8-0BB77429CAFA}" type="sibTrans" cxnId="{E47422CA-4E48-B14E-A45F-7ADA05E25EA3}">
      <dgm:prSet/>
      <dgm:spPr/>
      <dgm:t>
        <a:bodyPr/>
        <a:lstStyle/>
        <a:p>
          <a:endParaRPr lang="en-GB"/>
        </a:p>
      </dgm:t>
    </dgm:pt>
    <dgm:pt modelId="{93397D6C-AECA-7340-9C20-C342914BE148}">
      <dgm:prSet/>
      <dgm:spPr/>
      <dgm:t>
        <a:bodyPr/>
        <a:lstStyle/>
        <a:p>
          <a:r>
            <a:rPr lang="en-GB" dirty="0"/>
            <a:t>LX English</a:t>
          </a:r>
        </a:p>
      </dgm:t>
    </dgm:pt>
    <dgm:pt modelId="{CE1C1A2B-75F8-D546-8BCA-A65E5031E3B2}" type="parTrans" cxnId="{C92FAA96-6919-7744-B562-4BBBA75CB26B}">
      <dgm:prSet/>
      <dgm:spPr/>
      <dgm:t>
        <a:bodyPr/>
        <a:lstStyle/>
        <a:p>
          <a:endParaRPr lang="en-GB"/>
        </a:p>
      </dgm:t>
    </dgm:pt>
    <dgm:pt modelId="{92E262E8-ABA8-D047-8EC5-F42FE42C0341}" type="sibTrans" cxnId="{C92FAA96-6919-7744-B562-4BBBA75CB26B}">
      <dgm:prSet/>
      <dgm:spPr/>
      <dgm:t>
        <a:bodyPr/>
        <a:lstStyle/>
        <a:p>
          <a:endParaRPr lang="en-GB"/>
        </a:p>
      </dgm:t>
    </dgm:pt>
    <dgm:pt modelId="{D281110F-4431-104C-A08C-810DEA24A7AD}">
      <dgm:prSet/>
      <dgm:spPr/>
      <dgm:t>
        <a:bodyPr/>
        <a:lstStyle/>
        <a:p>
          <a:r>
            <a:rPr lang="en-GB" dirty="0"/>
            <a:t>120 after exclusion criteria</a:t>
          </a:r>
        </a:p>
      </dgm:t>
    </dgm:pt>
    <dgm:pt modelId="{AA9BA679-01FB-1042-A604-7E8E38EDF1FC}" type="parTrans" cxnId="{0C55C351-74F3-3D49-A59F-6CD934B02828}">
      <dgm:prSet/>
      <dgm:spPr/>
      <dgm:t>
        <a:bodyPr/>
        <a:lstStyle/>
        <a:p>
          <a:endParaRPr lang="en-GB"/>
        </a:p>
      </dgm:t>
    </dgm:pt>
    <dgm:pt modelId="{814DCB87-81DF-DA4C-A99D-65A444C6F820}" type="sibTrans" cxnId="{0C55C351-74F3-3D49-A59F-6CD934B02828}">
      <dgm:prSet/>
      <dgm:spPr/>
      <dgm:t>
        <a:bodyPr/>
        <a:lstStyle/>
        <a:p>
          <a:endParaRPr lang="en-GB"/>
        </a:p>
      </dgm:t>
    </dgm:pt>
    <dgm:pt modelId="{676BB5A7-C127-2449-BC3B-B2060C173AE7}">
      <dgm:prSet/>
      <dgm:spPr/>
      <dgm:t>
        <a:bodyPr/>
        <a:lstStyle/>
        <a:p>
          <a:r>
            <a:rPr lang="en-US" dirty="0"/>
            <a:t>Faroese Translation</a:t>
          </a:r>
        </a:p>
      </dgm:t>
    </dgm:pt>
    <dgm:pt modelId="{1C31A3F5-C1E7-5A49-A74D-D2003561591E}" type="parTrans" cxnId="{ACF4ACCB-7D6E-5C43-86DD-C949406B96B9}">
      <dgm:prSet/>
      <dgm:spPr/>
      <dgm:t>
        <a:bodyPr/>
        <a:lstStyle/>
        <a:p>
          <a:endParaRPr lang="en-GB"/>
        </a:p>
      </dgm:t>
    </dgm:pt>
    <dgm:pt modelId="{E12AC397-F374-7042-B036-6C0D542AC695}" type="sibTrans" cxnId="{ACF4ACCB-7D6E-5C43-86DD-C949406B96B9}">
      <dgm:prSet/>
      <dgm:spPr/>
      <dgm:t>
        <a:bodyPr/>
        <a:lstStyle/>
        <a:p>
          <a:endParaRPr lang="en-GB"/>
        </a:p>
      </dgm:t>
    </dgm:pt>
    <dgm:pt modelId="{A26119D3-4E34-9741-8DD3-79DF29323C6C}">
      <dgm:prSet/>
      <dgm:spPr/>
      <dgm:t>
        <a:bodyPr/>
        <a:lstStyle/>
        <a:p>
          <a:r>
            <a:rPr lang="en-US" dirty="0"/>
            <a:t>LexTALE</a:t>
          </a:r>
        </a:p>
      </dgm:t>
    </dgm:pt>
    <dgm:pt modelId="{1D7D7940-2A98-5848-8C3D-17E62C146724}" type="parTrans" cxnId="{4F5C57D3-CCD2-EC4F-8743-5466AF98B4E0}">
      <dgm:prSet/>
      <dgm:spPr/>
    </dgm:pt>
    <dgm:pt modelId="{B4E10E5E-0BBB-D044-916E-B0C6AA1DACA2}" type="sibTrans" cxnId="{4F5C57D3-CCD2-EC4F-8743-5466AF98B4E0}">
      <dgm:prSet/>
      <dgm:spPr/>
    </dgm:pt>
    <dgm:pt modelId="{5A546E36-4392-3643-868C-C63430753EF5}">
      <dgm:prSet/>
      <dgm:spPr/>
      <dgm:t>
        <a:bodyPr/>
        <a:lstStyle/>
        <a:p>
          <a:r>
            <a:rPr lang="en-US" dirty="0"/>
            <a:t>Demographics</a:t>
          </a:r>
        </a:p>
      </dgm:t>
    </dgm:pt>
    <dgm:pt modelId="{6A887B5C-2FEF-B148-8EFA-E867B7E54AE0}" type="parTrans" cxnId="{540C0BD3-1AF7-354D-9A51-2DF8BA1E745E}">
      <dgm:prSet/>
      <dgm:spPr/>
    </dgm:pt>
    <dgm:pt modelId="{8F53EF8F-9AC3-6241-84E5-C99E3D836FBF}" type="sibTrans" cxnId="{540C0BD3-1AF7-354D-9A51-2DF8BA1E745E}">
      <dgm:prSet/>
      <dgm:spPr/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CEBFA674-175B-464F-960E-38DEA4206A51}" type="pres">
      <dgm:prSet presAssocID="{164FC7CE-FF7B-4833-8F6B-91281922A2BC}" presName="parentLin" presStyleCnt="0"/>
      <dgm:spPr/>
    </dgm:pt>
    <dgm:pt modelId="{C9E3EB12-38DF-8440-BECD-2364D8EAFFDE}" type="pres">
      <dgm:prSet presAssocID="{164FC7CE-FF7B-4833-8F6B-91281922A2BC}" presName="parentLeftMargin" presStyleLbl="node1" presStyleIdx="2" presStyleCnt="4"/>
      <dgm:spPr/>
    </dgm:pt>
    <dgm:pt modelId="{B8D1E47F-4EE8-0A4E-8C79-B47FA5B8F4A2}" type="pres">
      <dgm:prSet presAssocID="{164FC7CE-FF7B-4833-8F6B-91281922A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A327EB-0632-D844-8D88-72850F0FA056}" type="pres">
      <dgm:prSet presAssocID="{164FC7CE-FF7B-4833-8F6B-91281922A2BC}" presName="negativeSpace" presStyleCnt="0"/>
      <dgm:spPr/>
    </dgm:pt>
    <dgm:pt modelId="{A48AEA68-4814-7647-9652-A03E3711EA9B}" type="pres">
      <dgm:prSet presAssocID="{164FC7CE-FF7B-4833-8F6B-91281922A2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183300-15A1-6C4C-968B-D5C008D1F6FD}" type="presOf" srcId="{5A546E36-4392-3643-868C-C63430753EF5}" destId="{A48AEA68-4814-7647-9652-A03E3711EA9B}" srcOrd="0" destOrd="2" presId="urn:microsoft.com/office/officeart/2005/8/layout/list1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0" presId="urn:microsoft.com/office/officeart/2005/8/layout/list1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0C55C351-74F3-3D49-A59F-6CD934B02828}" srcId="{2C4EC9DE-241E-40DF-8380-28107939A56C}" destId="{D281110F-4431-104C-A08C-810DEA24A7AD}" srcOrd="2" destOrd="0" parTransId="{AA9BA679-01FB-1042-A604-7E8E38EDF1FC}" sibTransId="{814DCB87-81DF-DA4C-A99D-65A444C6F820}"/>
    <dgm:cxn modelId="{9403AA58-E392-2940-8AD4-9E24F279BEF2}" type="presOf" srcId="{164FC7CE-FF7B-4833-8F6B-91281922A2BC}" destId="{B8D1E47F-4EE8-0A4E-8C79-B47FA5B8F4A2}" srcOrd="1" destOrd="0" presId="urn:microsoft.com/office/officeart/2005/8/layout/list1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3C28055E-7DB1-764E-B924-8B5036FECAAB}" type="presOf" srcId="{11D2615A-1911-477E-A7F5-4611CE47CE52}" destId="{A48AEA68-4814-7647-9652-A03E3711EA9B}" srcOrd="0" destOrd="0" presId="urn:microsoft.com/office/officeart/2005/8/layout/list1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42DE5A72-0098-43A2-BBD1-CA642351A56F}" srcId="{9B982B4B-7016-4A1C-A28B-806979E9A6D0}" destId="{164FC7CE-FF7B-4833-8F6B-91281922A2BC}" srcOrd="3" destOrd="0" parTransId="{B6EE9D95-BB1D-4719-A221-01A562B320A9}" sibTransId="{45B8ED14-57E0-44F5-A651-1F1BEC8FECE0}"/>
    <dgm:cxn modelId="{E3459D7A-A9F0-8148-B21B-77446AE19146}" type="presOf" srcId="{A26119D3-4E34-9741-8DD3-79DF29323C6C}" destId="{A48AEA68-4814-7647-9652-A03E3711EA9B}" srcOrd="0" destOrd="1" presId="urn:microsoft.com/office/officeart/2005/8/layout/list1"/>
    <dgm:cxn modelId="{14DB8291-BA92-2D4B-A86F-A03006EC2F8D}" type="presOf" srcId="{C83F8A04-0533-EE42-8FA6-A71B86771F7A}" destId="{FFE75EA2-3143-804F-9DB4-75F77E2CA75F}" srcOrd="0" destOrd="0" presId="urn:microsoft.com/office/officeart/2005/8/layout/list1"/>
    <dgm:cxn modelId="{75175B92-79D7-DE4F-BCD0-EBFAA055D5E3}" type="presOf" srcId="{93397D6C-AECA-7340-9C20-C342914BE148}" destId="{FFE75EA2-3143-804F-9DB4-75F77E2CA75F}" srcOrd="0" destOrd="1" presId="urn:microsoft.com/office/officeart/2005/8/layout/list1"/>
    <dgm:cxn modelId="{C92FAA96-6919-7744-B562-4BBBA75CB26B}" srcId="{2C4EC9DE-241E-40DF-8380-28107939A56C}" destId="{93397D6C-AECA-7340-9C20-C342914BE148}" srcOrd="1" destOrd="0" parTransId="{CE1C1A2B-75F8-D546-8BCA-A65E5031E3B2}" sibTransId="{92E262E8-ABA8-D047-8EC5-F42FE42C0341}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D380AD9E-EDCD-44BC-9288-4D2274959B8E}" srcId="{164FC7CE-FF7B-4833-8F6B-91281922A2BC}" destId="{11D2615A-1911-477E-A7F5-4611CE47CE52}" srcOrd="0" destOrd="0" parTransId="{B003DEE1-4A74-4C99-90C1-A2BBCD5E8CE1}" sibTransId="{453E0A62-D581-464C-95FC-164F38C5037F}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8DE7D8BA-D20B-454E-90EB-77C50698A2A7}" srcId="{DE531F94-D031-4423-A922-7FEEA0923082}" destId="{F763A26B-8DCF-494D-930E-9414196F841E}" srcOrd="0" destOrd="0" parTransId="{95645EF4-58BA-4AE9-9C4D-6B558EAED1F7}" sibTransId="{F47EC483-41A1-447A-80A5-4FBDF345A6F4}"/>
    <dgm:cxn modelId="{E47422CA-4E48-B14E-A45F-7ADA05E25EA3}" srcId="{2C4EC9DE-241E-40DF-8380-28107939A56C}" destId="{C83F8A04-0533-EE42-8FA6-A71B86771F7A}" srcOrd="0" destOrd="0" parTransId="{F4091C69-0262-2441-8275-018E4AD575EF}" sibTransId="{6060872E-F147-3C48-B5C8-0BB77429CAFA}"/>
    <dgm:cxn modelId="{ACF4ACCB-7D6E-5C43-86DD-C949406B96B9}" srcId="{DE531F94-D031-4423-A922-7FEEA0923082}" destId="{676BB5A7-C127-2449-BC3B-B2060C173AE7}" srcOrd="1" destOrd="0" parTransId="{1C31A3F5-C1E7-5A49-A74D-D2003561591E}" sibTransId="{E12AC397-F374-7042-B036-6C0D542AC695}"/>
    <dgm:cxn modelId="{540C0BD3-1AF7-354D-9A51-2DF8BA1E745E}" srcId="{164FC7CE-FF7B-4833-8F6B-91281922A2BC}" destId="{5A546E36-4392-3643-868C-C63430753EF5}" srcOrd="2" destOrd="0" parTransId="{6A887B5C-2FEF-B148-8EFA-E867B7E54AE0}" sibTransId="{8F53EF8F-9AC3-6241-84E5-C99E3D836FBF}"/>
    <dgm:cxn modelId="{4F5C57D3-CCD2-EC4F-8743-5466AF98B4E0}" srcId="{164FC7CE-FF7B-4833-8F6B-91281922A2BC}" destId="{A26119D3-4E34-9741-8DD3-79DF29323C6C}" srcOrd="1" destOrd="0" parTransId="{1D7D7940-2A98-5848-8C3D-17E62C146724}" sibTransId="{B4E10E5E-0BBB-D044-916E-B0C6AA1DACA2}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334136E4-2009-124E-9B1A-70FE68DC87AB}" type="presOf" srcId="{164FC7CE-FF7B-4833-8F6B-91281922A2BC}" destId="{C9E3EB12-38DF-8440-BECD-2364D8EAFFDE}" srcOrd="0" destOrd="0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FD320EF0-95EB-DC4E-B070-C963D8E09BC3}" type="presOf" srcId="{676BB5A7-C127-2449-BC3B-B2060C173AE7}" destId="{8EF9E5E3-BD77-4845-9DD1-A4473C3D88C5}" srcOrd="0" destOrd="1" presId="urn:microsoft.com/office/officeart/2005/8/layout/list1"/>
    <dgm:cxn modelId="{7C6847FA-5FF9-1B42-9D0F-1BCD2123E3CC}" type="presOf" srcId="{D281110F-4431-104C-A08C-810DEA24A7AD}" destId="{FFE75EA2-3143-804F-9DB4-75F77E2CA75F}" srcOrd="0" destOrd="2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59B9E55-21D9-9A42-835C-A5784125E11C}" type="presParOf" srcId="{72FE6FCB-0730-424D-AC52-0E90A55241CC}" destId="{CEBFA674-175B-464F-960E-38DEA4206A51}" srcOrd="12" destOrd="0" presId="urn:microsoft.com/office/officeart/2005/8/layout/list1"/>
    <dgm:cxn modelId="{13E6B320-3A4D-7A44-8F27-E16859E9CFB2}" type="presParOf" srcId="{CEBFA674-175B-464F-960E-38DEA4206A51}" destId="{C9E3EB12-38DF-8440-BECD-2364D8EAFFDE}" srcOrd="0" destOrd="0" presId="urn:microsoft.com/office/officeart/2005/8/layout/list1"/>
    <dgm:cxn modelId="{AE2052AB-7E78-9E49-81A4-94070EA23E86}" type="presParOf" srcId="{CEBFA674-175B-464F-960E-38DEA4206A51}" destId="{B8D1E47F-4EE8-0A4E-8C79-B47FA5B8F4A2}" srcOrd="1" destOrd="0" presId="urn:microsoft.com/office/officeart/2005/8/layout/list1"/>
    <dgm:cxn modelId="{C37A0799-5E84-EE4A-A27E-A9C0C5EAA6E6}" type="presParOf" srcId="{72FE6FCB-0730-424D-AC52-0E90A55241CC}" destId="{2BA327EB-0632-D844-8D88-72850F0FA056}" srcOrd="13" destOrd="0" presId="urn:microsoft.com/office/officeart/2005/8/layout/list1"/>
    <dgm:cxn modelId="{467DF977-F3DE-A54E-AF82-97C3E8510AAE}" type="presParOf" srcId="{72FE6FCB-0730-424D-AC52-0E90A55241CC}" destId="{A48AEA68-4814-7647-9652-A03E3711EA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Very similar scores, only slight difference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Cronbach’s Alpha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Faroese Scale = .67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NED Score ~ Language + LexTALE + Age of Acquisition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GB" dirty="0"/>
            <a:t>F(3, 116) = 1.56, p = .203, R² = 0.04, adj. R² = 0.01</a:t>
          </a:r>
          <a:endParaRPr lang="en-US" dirty="0"/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164FC7CE-FF7B-4833-8F6B-91281922A2BC}">
      <dgm:prSet/>
      <dgm:spPr/>
      <dgm:t>
        <a:bodyPr/>
        <a:lstStyle/>
        <a:p>
          <a:r>
            <a:rPr lang="en-US" dirty="0"/>
            <a:t>Non-significant decrease</a:t>
          </a:r>
        </a:p>
      </dgm:t>
    </dgm:pt>
    <dgm:pt modelId="{B6EE9D95-BB1D-4719-A221-01A562B320A9}" type="parTrans" cxnId="{42DE5A72-0098-43A2-BBD1-CA642351A56F}">
      <dgm:prSet/>
      <dgm:spPr/>
      <dgm:t>
        <a:bodyPr/>
        <a:lstStyle/>
        <a:p>
          <a:endParaRPr lang="en-US"/>
        </a:p>
      </dgm:t>
    </dgm:pt>
    <dgm:pt modelId="{45B8ED14-57E0-44F5-A651-1F1BEC8FECE0}" type="sibTrans" cxnId="{42DE5A72-0098-43A2-BBD1-CA642351A56F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endParaRPr lang="en-US" dirty="0"/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869ABE31-7055-A740-9054-2F8DCC3E6855}">
      <dgm:prSet/>
      <dgm:spPr/>
      <dgm:t>
        <a:bodyPr/>
        <a:lstStyle/>
        <a:p>
          <a:r>
            <a:rPr lang="en-GB" dirty="0"/>
            <a:t>English: mean = 3.79, SD = .97</a:t>
          </a:r>
        </a:p>
      </dgm:t>
    </dgm:pt>
    <dgm:pt modelId="{3A66C0F4-6693-6648-94C8-F85CC5470BC7}" type="parTrans" cxnId="{F7883CBE-5166-7E40-97CA-E1090E019043}">
      <dgm:prSet/>
      <dgm:spPr/>
      <dgm:t>
        <a:bodyPr/>
        <a:lstStyle/>
        <a:p>
          <a:endParaRPr lang="en-GB"/>
        </a:p>
      </dgm:t>
    </dgm:pt>
    <dgm:pt modelId="{4C9B42C0-0C5E-7645-B6CE-F88DC5A231C1}" type="sibTrans" cxnId="{F7883CBE-5166-7E40-97CA-E1090E019043}">
      <dgm:prSet/>
      <dgm:spPr/>
      <dgm:t>
        <a:bodyPr/>
        <a:lstStyle/>
        <a:p>
          <a:endParaRPr lang="en-GB"/>
        </a:p>
      </dgm:t>
    </dgm:pt>
    <dgm:pt modelId="{52EB0B92-124A-4549-804E-253035AC14AA}">
      <dgm:prSet/>
      <dgm:spPr/>
      <dgm:t>
        <a:bodyPr/>
        <a:lstStyle/>
        <a:p>
          <a:r>
            <a:rPr lang="en-GB" dirty="0"/>
            <a:t>Faroese: mean = 4.04, SD = .94 </a:t>
          </a:r>
        </a:p>
      </dgm:t>
    </dgm:pt>
    <dgm:pt modelId="{E2040B4D-11EC-C749-89C6-8099DCEB51D2}" type="parTrans" cxnId="{9442B0BD-158A-8047-800E-FADFB9F0FC2A}">
      <dgm:prSet/>
      <dgm:spPr/>
      <dgm:t>
        <a:bodyPr/>
        <a:lstStyle/>
        <a:p>
          <a:endParaRPr lang="en-GB"/>
        </a:p>
      </dgm:t>
    </dgm:pt>
    <dgm:pt modelId="{B9990D52-E666-5F4F-9D88-563C9B235148}" type="sibTrans" cxnId="{9442B0BD-158A-8047-800E-FADFB9F0FC2A}">
      <dgm:prSet/>
      <dgm:spPr/>
      <dgm:t>
        <a:bodyPr/>
        <a:lstStyle/>
        <a:p>
          <a:endParaRPr lang="en-GB"/>
        </a:p>
      </dgm:t>
    </dgm:pt>
    <dgm:pt modelId="{D0EE6409-C7F0-FA43-BEDB-BA8AD9031B2D}">
      <dgm:prSet/>
      <dgm:spPr/>
      <dgm:t>
        <a:bodyPr/>
        <a:lstStyle/>
        <a:p>
          <a:r>
            <a:rPr lang="en-US" dirty="0"/>
            <a:t>Original = .83</a:t>
          </a:r>
        </a:p>
      </dgm:t>
    </dgm:pt>
    <dgm:pt modelId="{F499C15C-1656-8C4A-8641-6F3895554146}" type="parTrans" cxnId="{3CD3EB81-7CFC-1943-8870-68F29EF9BC94}">
      <dgm:prSet/>
      <dgm:spPr/>
    </dgm:pt>
    <dgm:pt modelId="{5C40BF35-8E49-0847-A495-37CC7ACB7252}" type="sibTrans" cxnId="{3CD3EB81-7CFC-1943-8870-68F29EF9BC94}">
      <dgm:prSet/>
      <dgm:spPr/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CEBFA674-175B-464F-960E-38DEA4206A51}" type="pres">
      <dgm:prSet presAssocID="{164FC7CE-FF7B-4833-8F6B-91281922A2BC}" presName="parentLin" presStyleCnt="0"/>
      <dgm:spPr/>
    </dgm:pt>
    <dgm:pt modelId="{C9E3EB12-38DF-8440-BECD-2364D8EAFFDE}" type="pres">
      <dgm:prSet presAssocID="{164FC7CE-FF7B-4833-8F6B-91281922A2BC}" presName="parentLeftMargin" presStyleLbl="node1" presStyleIdx="2" presStyleCnt="4"/>
      <dgm:spPr/>
    </dgm:pt>
    <dgm:pt modelId="{B8D1E47F-4EE8-0A4E-8C79-B47FA5B8F4A2}" type="pres">
      <dgm:prSet presAssocID="{164FC7CE-FF7B-4833-8F6B-91281922A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A327EB-0632-D844-8D88-72850F0FA056}" type="pres">
      <dgm:prSet presAssocID="{164FC7CE-FF7B-4833-8F6B-91281922A2BC}" presName="negativeSpace" presStyleCnt="0"/>
      <dgm:spPr/>
    </dgm:pt>
    <dgm:pt modelId="{A48AEA68-4814-7647-9652-A03E3711EA9B}" type="pres">
      <dgm:prSet presAssocID="{164FC7CE-FF7B-4833-8F6B-91281922A2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AE3D2C-77E6-4546-9052-AF8DAE788672}" type="presOf" srcId="{D0EE6409-C7F0-FA43-BEDB-BA8AD9031B2D}" destId="{8EF9E5E3-BD77-4845-9DD1-A4473C3D88C5}" srcOrd="0" destOrd="0" presId="urn:microsoft.com/office/officeart/2005/8/layout/list1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1" presId="urn:microsoft.com/office/officeart/2005/8/layout/list1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AB034E55-8E5F-6E49-A929-6B8F5B05EF9E}" type="presOf" srcId="{52EB0B92-124A-4549-804E-253035AC14AA}" destId="{FFE75EA2-3143-804F-9DB4-75F77E2CA75F}" srcOrd="0" destOrd="1" presId="urn:microsoft.com/office/officeart/2005/8/layout/list1"/>
    <dgm:cxn modelId="{9403AA58-E392-2940-8AD4-9E24F279BEF2}" type="presOf" srcId="{164FC7CE-FF7B-4833-8F6B-91281922A2BC}" destId="{B8D1E47F-4EE8-0A4E-8C79-B47FA5B8F4A2}" srcOrd="1" destOrd="0" presId="urn:microsoft.com/office/officeart/2005/8/layout/list1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3C28055E-7DB1-764E-B924-8B5036FECAAB}" type="presOf" srcId="{11D2615A-1911-477E-A7F5-4611CE47CE52}" destId="{A48AEA68-4814-7647-9652-A03E3711EA9B}" srcOrd="0" destOrd="0" presId="urn:microsoft.com/office/officeart/2005/8/layout/list1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42DE5A72-0098-43A2-BBD1-CA642351A56F}" srcId="{9B982B4B-7016-4A1C-A28B-806979E9A6D0}" destId="{164FC7CE-FF7B-4833-8F6B-91281922A2BC}" srcOrd="3" destOrd="0" parTransId="{B6EE9D95-BB1D-4719-A221-01A562B320A9}" sibTransId="{45B8ED14-57E0-44F5-A651-1F1BEC8FECE0}"/>
    <dgm:cxn modelId="{550F3280-FF7C-D74B-B8F3-C0A5568A2AA8}" type="presOf" srcId="{869ABE31-7055-A740-9054-2F8DCC3E6855}" destId="{FFE75EA2-3143-804F-9DB4-75F77E2CA75F}" srcOrd="0" destOrd="0" presId="urn:microsoft.com/office/officeart/2005/8/layout/list1"/>
    <dgm:cxn modelId="{3CD3EB81-7CFC-1943-8870-68F29EF9BC94}" srcId="{DE531F94-D031-4423-A922-7FEEA0923082}" destId="{D0EE6409-C7F0-FA43-BEDB-BA8AD9031B2D}" srcOrd="0" destOrd="0" parTransId="{F499C15C-1656-8C4A-8641-6F3895554146}" sibTransId="{5C40BF35-8E49-0847-A495-37CC7ACB7252}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D380AD9E-EDCD-44BC-9288-4D2274959B8E}" srcId="{164FC7CE-FF7B-4833-8F6B-91281922A2BC}" destId="{11D2615A-1911-477E-A7F5-4611CE47CE52}" srcOrd="0" destOrd="0" parTransId="{B003DEE1-4A74-4C99-90C1-A2BBCD5E8CE1}" sibTransId="{453E0A62-D581-464C-95FC-164F38C5037F}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8DE7D8BA-D20B-454E-90EB-77C50698A2A7}" srcId="{DE531F94-D031-4423-A922-7FEEA0923082}" destId="{F763A26B-8DCF-494D-930E-9414196F841E}" srcOrd="1" destOrd="0" parTransId="{95645EF4-58BA-4AE9-9C4D-6B558EAED1F7}" sibTransId="{F47EC483-41A1-447A-80A5-4FBDF345A6F4}"/>
    <dgm:cxn modelId="{9442B0BD-158A-8047-800E-FADFB9F0FC2A}" srcId="{2C4EC9DE-241E-40DF-8380-28107939A56C}" destId="{52EB0B92-124A-4549-804E-253035AC14AA}" srcOrd="1" destOrd="0" parTransId="{E2040B4D-11EC-C749-89C6-8099DCEB51D2}" sibTransId="{B9990D52-E666-5F4F-9D88-563C9B235148}"/>
    <dgm:cxn modelId="{F7883CBE-5166-7E40-97CA-E1090E019043}" srcId="{2C4EC9DE-241E-40DF-8380-28107939A56C}" destId="{869ABE31-7055-A740-9054-2F8DCC3E6855}" srcOrd="0" destOrd="0" parTransId="{3A66C0F4-6693-6648-94C8-F85CC5470BC7}" sibTransId="{4C9B42C0-0C5E-7645-B6CE-F88DC5A231C1}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334136E4-2009-124E-9B1A-70FE68DC87AB}" type="presOf" srcId="{164FC7CE-FF7B-4833-8F6B-91281922A2BC}" destId="{C9E3EB12-38DF-8440-BECD-2364D8EAFFDE}" srcOrd="0" destOrd="0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59B9E55-21D9-9A42-835C-A5784125E11C}" type="presParOf" srcId="{72FE6FCB-0730-424D-AC52-0E90A55241CC}" destId="{CEBFA674-175B-464F-960E-38DEA4206A51}" srcOrd="12" destOrd="0" presId="urn:microsoft.com/office/officeart/2005/8/layout/list1"/>
    <dgm:cxn modelId="{13E6B320-3A4D-7A44-8F27-E16859E9CFB2}" type="presParOf" srcId="{CEBFA674-175B-464F-960E-38DEA4206A51}" destId="{C9E3EB12-38DF-8440-BECD-2364D8EAFFDE}" srcOrd="0" destOrd="0" presId="urn:microsoft.com/office/officeart/2005/8/layout/list1"/>
    <dgm:cxn modelId="{AE2052AB-7E78-9E49-81A4-94070EA23E86}" type="presParOf" srcId="{CEBFA674-175B-464F-960E-38DEA4206A51}" destId="{B8D1E47F-4EE8-0A4E-8C79-B47FA5B8F4A2}" srcOrd="1" destOrd="0" presId="urn:microsoft.com/office/officeart/2005/8/layout/list1"/>
    <dgm:cxn modelId="{C37A0799-5E84-EE4A-A27E-A9C0C5EAA6E6}" type="presParOf" srcId="{72FE6FCB-0730-424D-AC52-0E90A55241CC}" destId="{2BA327EB-0632-D844-8D88-72850F0FA056}" srcOrd="13" destOrd="0" presId="urn:microsoft.com/office/officeart/2005/8/layout/list1"/>
    <dgm:cxn modelId="{467DF977-F3DE-A54E-AF82-97C3E8510AAE}" type="presParOf" srcId="{72FE6FCB-0730-424D-AC52-0E90A55241CC}" destId="{A48AEA68-4814-7647-9652-A03E3711EA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Post-hoc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Figure 1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Most around age 25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Sampling method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US" dirty="0"/>
            <a:t>Social media</a:t>
          </a:r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164FC7CE-FF7B-4833-8F6B-91281922A2BC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B6EE9D95-BB1D-4719-A221-01A562B320A9}" type="parTrans" cxnId="{42DE5A72-0098-43A2-BBD1-CA642351A56F}">
      <dgm:prSet/>
      <dgm:spPr/>
      <dgm:t>
        <a:bodyPr/>
        <a:lstStyle/>
        <a:p>
          <a:endParaRPr lang="en-US"/>
        </a:p>
      </dgm:t>
    </dgm:pt>
    <dgm:pt modelId="{45B8ED14-57E0-44F5-A651-1F1BEC8FECE0}" type="sibTrans" cxnId="{42DE5A72-0098-43A2-BBD1-CA642351A56F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r>
            <a:rPr lang="en-GB" dirty="0"/>
            <a:t>F(1, 118) = 14.74, p &lt; .001, R² = 0.11, adj. R² = 0.10</a:t>
          </a:r>
          <a:endParaRPr lang="en-US" dirty="0"/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671A69E9-0A8C-AC4E-9E31-ECAC4A5B860E}">
      <dgm:prSet/>
      <dgm:spPr/>
      <dgm:t>
        <a:bodyPr/>
        <a:lstStyle/>
        <a:p>
          <a:endParaRPr lang="en-GB" dirty="0"/>
        </a:p>
      </dgm:t>
    </dgm:pt>
    <dgm:pt modelId="{3EE2B7C2-254F-8241-9C64-9D7AC2482B6E}" type="parTrans" cxnId="{F7918A2B-F2DC-B048-ADB9-4CAA04A16852}">
      <dgm:prSet/>
      <dgm:spPr/>
      <dgm:t>
        <a:bodyPr/>
        <a:lstStyle/>
        <a:p>
          <a:endParaRPr lang="en-GB"/>
        </a:p>
      </dgm:t>
    </dgm:pt>
    <dgm:pt modelId="{954EFA3D-66C2-844C-91B1-F08A3E6FFB83}" type="sibTrans" cxnId="{F7918A2B-F2DC-B048-ADB9-4CAA04A16852}">
      <dgm:prSet/>
      <dgm:spPr/>
      <dgm:t>
        <a:bodyPr/>
        <a:lstStyle/>
        <a:p>
          <a:endParaRPr lang="en-GB"/>
        </a:p>
      </dgm:t>
    </dgm:pt>
    <dgm:pt modelId="{8F249DBC-798D-6C45-8637-3208353122D9}">
      <dgm:prSet/>
      <dgm:spPr/>
      <dgm:t>
        <a:bodyPr/>
        <a:lstStyle/>
        <a:p>
          <a:r>
            <a:rPr lang="en-US" dirty="0"/>
            <a:t>People around my age</a:t>
          </a:r>
        </a:p>
      </dgm:t>
    </dgm:pt>
    <dgm:pt modelId="{3F5424B6-D703-624A-B50C-52C6F9CED73E}" type="parTrans" cxnId="{8729B049-37F5-114A-9DCD-404E9A8FBE33}">
      <dgm:prSet/>
      <dgm:spPr/>
    </dgm:pt>
    <dgm:pt modelId="{CFF0D45C-67D0-1A43-9689-38BE8CFBF445}" type="sibTrans" cxnId="{8729B049-37F5-114A-9DCD-404E9A8FBE33}">
      <dgm:prSet/>
      <dgm:spPr/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CEBFA674-175B-464F-960E-38DEA4206A51}" type="pres">
      <dgm:prSet presAssocID="{164FC7CE-FF7B-4833-8F6B-91281922A2BC}" presName="parentLin" presStyleCnt="0"/>
      <dgm:spPr/>
    </dgm:pt>
    <dgm:pt modelId="{C9E3EB12-38DF-8440-BECD-2364D8EAFFDE}" type="pres">
      <dgm:prSet presAssocID="{164FC7CE-FF7B-4833-8F6B-91281922A2BC}" presName="parentLeftMargin" presStyleLbl="node1" presStyleIdx="2" presStyleCnt="4"/>
      <dgm:spPr/>
    </dgm:pt>
    <dgm:pt modelId="{B8D1E47F-4EE8-0A4E-8C79-B47FA5B8F4A2}" type="pres">
      <dgm:prSet presAssocID="{164FC7CE-FF7B-4833-8F6B-91281922A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A327EB-0632-D844-8D88-72850F0FA056}" type="pres">
      <dgm:prSet presAssocID="{164FC7CE-FF7B-4833-8F6B-91281922A2BC}" presName="negativeSpace" presStyleCnt="0"/>
      <dgm:spPr/>
    </dgm:pt>
    <dgm:pt modelId="{A48AEA68-4814-7647-9652-A03E3711EA9B}" type="pres">
      <dgm:prSet presAssocID="{164FC7CE-FF7B-4833-8F6B-91281922A2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7918A2B-F2DC-B048-ADB9-4CAA04A16852}" srcId="{2C4EC9DE-241E-40DF-8380-28107939A56C}" destId="{671A69E9-0A8C-AC4E-9E31-ECAC4A5B860E}" srcOrd="0" destOrd="0" parTransId="{3EE2B7C2-254F-8241-9C64-9D7AC2482B6E}" sibTransId="{954EFA3D-66C2-844C-91B1-F08A3E6FFB83}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0" presId="urn:microsoft.com/office/officeart/2005/8/layout/list1"/>
    <dgm:cxn modelId="{8729B049-37F5-114A-9DCD-404E9A8FBE33}" srcId="{FB6FCAA0-9FDA-4941-AB45-F4277CF4B645}" destId="{8F249DBC-798D-6C45-8637-3208353122D9}" srcOrd="1" destOrd="0" parTransId="{3F5424B6-D703-624A-B50C-52C6F9CED73E}" sibTransId="{CFF0D45C-67D0-1A43-9689-38BE8CFBF445}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9403AA58-E392-2940-8AD4-9E24F279BEF2}" type="presOf" srcId="{164FC7CE-FF7B-4833-8F6B-91281922A2BC}" destId="{B8D1E47F-4EE8-0A4E-8C79-B47FA5B8F4A2}" srcOrd="1" destOrd="0" presId="urn:microsoft.com/office/officeart/2005/8/layout/list1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3C28055E-7DB1-764E-B924-8B5036FECAAB}" type="presOf" srcId="{11D2615A-1911-477E-A7F5-4611CE47CE52}" destId="{A48AEA68-4814-7647-9652-A03E3711EA9B}" srcOrd="0" destOrd="0" presId="urn:microsoft.com/office/officeart/2005/8/layout/list1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42DE5A72-0098-43A2-BBD1-CA642351A56F}" srcId="{9B982B4B-7016-4A1C-A28B-806979E9A6D0}" destId="{164FC7CE-FF7B-4833-8F6B-91281922A2BC}" srcOrd="3" destOrd="0" parTransId="{B6EE9D95-BB1D-4719-A221-01A562B320A9}" sibTransId="{45B8ED14-57E0-44F5-A651-1F1BEC8FECE0}"/>
    <dgm:cxn modelId="{7554D196-6173-EF4E-BD61-A32A87E5A287}" type="presOf" srcId="{671A69E9-0A8C-AC4E-9E31-ECAC4A5B860E}" destId="{FFE75EA2-3143-804F-9DB4-75F77E2CA75F}" srcOrd="0" destOrd="0" presId="urn:microsoft.com/office/officeart/2005/8/layout/list1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7CC1339A-0551-AD4F-9F54-E94B4B6AE617}" type="presOf" srcId="{8F249DBC-798D-6C45-8637-3208353122D9}" destId="{21F79672-0352-D54F-82DA-CE5A97EF386E}" srcOrd="0" destOrd="1" presId="urn:microsoft.com/office/officeart/2005/8/layout/list1"/>
    <dgm:cxn modelId="{D380AD9E-EDCD-44BC-9288-4D2274959B8E}" srcId="{164FC7CE-FF7B-4833-8F6B-91281922A2BC}" destId="{11D2615A-1911-477E-A7F5-4611CE47CE52}" srcOrd="0" destOrd="0" parTransId="{B003DEE1-4A74-4C99-90C1-A2BBCD5E8CE1}" sibTransId="{453E0A62-D581-464C-95FC-164F38C5037F}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8DE7D8BA-D20B-454E-90EB-77C50698A2A7}" srcId="{DE531F94-D031-4423-A922-7FEEA0923082}" destId="{F763A26B-8DCF-494D-930E-9414196F841E}" srcOrd="0" destOrd="0" parTransId="{95645EF4-58BA-4AE9-9C4D-6B558EAED1F7}" sibTransId="{F47EC483-41A1-447A-80A5-4FBDF345A6F4}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334136E4-2009-124E-9B1A-70FE68DC87AB}" type="presOf" srcId="{164FC7CE-FF7B-4833-8F6B-91281922A2BC}" destId="{C9E3EB12-38DF-8440-BECD-2364D8EAFFDE}" srcOrd="0" destOrd="0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59B9E55-21D9-9A42-835C-A5784125E11C}" type="presParOf" srcId="{72FE6FCB-0730-424D-AC52-0E90A55241CC}" destId="{CEBFA674-175B-464F-960E-38DEA4206A51}" srcOrd="12" destOrd="0" presId="urn:microsoft.com/office/officeart/2005/8/layout/list1"/>
    <dgm:cxn modelId="{13E6B320-3A4D-7A44-8F27-E16859E9CFB2}" type="presParOf" srcId="{CEBFA674-175B-464F-960E-38DEA4206A51}" destId="{C9E3EB12-38DF-8440-BECD-2364D8EAFFDE}" srcOrd="0" destOrd="0" presId="urn:microsoft.com/office/officeart/2005/8/layout/list1"/>
    <dgm:cxn modelId="{AE2052AB-7E78-9E49-81A4-94070EA23E86}" type="presParOf" srcId="{CEBFA674-175B-464F-960E-38DEA4206A51}" destId="{B8D1E47F-4EE8-0A4E-8C79-B47FA5B8F4A2}" srcOrd="1" destOrd="0" presId="urn:microsoft.com/office/officeart/2005/8/layout/list1"/>
    <dgm:cxn modelId="{C37A0799-5E84-EE4A-A27E-A9C0C5EAA6E6}" type="presParOf" srcId="{72FE6FCB-0730-424D-AC52-0E90A55241CC}" destId="{2BA327EB-0632-D844-8D88-72850F0FA056}" srcOrd="13" destOrd="0" presId="urn:microsoft.com/office/officeart/2005/8/layout/list1"/>
    <dgm:cxn modelId="{467DF977-F3DE-A54E-AF82-97C3E8510AAE}" type="presParOf" srcId="{72FE6FCB-0730-424D-AC52-0E90A55241CC}" destId="{A48AEA68-4814-7647-9652-A03E3711EA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982B4B-7016-4A1C-A28B-806979E9A6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EC9DE-241E-40DF-8380-28107939A56C}">
      <dgm:prSet/>
      <dgm:spPr/>
      <dgm:t>
        <a:bodyPr/>
        <a:lstStyle/>
        <a:p>
          <a:r>
            <a:rPr lang="en-US" dirty="0"/>
            <a:t>Dylman &amp; Champoux-Larsson, 2020</a:t>
          </a:r>
        </a:p>
      </dgm:t>
    </dgm:pt>
    <dgm:pt modelId="{31B6C8E6-6A43-4B63-AFC1-E55714D1461A}" type="parTrans" cxnId="{FEC0C96F-243A-4213-9F70-4DC1995EB0DF}">
      <dgm:prSet/>
      <dgm:spPr/>
      <dgm:t>
        <a:bodyPr/>
        <a:lstStyle/>
        <a:p>
          <a:endParaRPr lang="en-US"/>
        </a:p>
      </dgm:t>
    </dgm:pt>
    <dgm:pt modelId="{FE245CA5-B983-4663-87AA-55B1C10F3961}" type="sibTrans" cxnId="{FEC0C96F-243A-4213-9F70-4DC1995EB0DF}">
      <dgm:prSet/>
      <dgm:spPr/>
      <dgm:t>
        <a:bodyPr/>
        <a:lstStyle/>
        <a:p>
          <a:endParaRPr lang="en-US"/>
        </a:p>
      </dgm:t>
    </dgm:pt>
    <dgm:pt modelId="{DE531F94-D031-4423-A922-7FEEA0923082}">
      <dgm:prSet/>
      <dgm:spPr/>
      <dgm:t>
        <a:bodyPr/>
        <a:lstStyle/>
        <a:p>
          <a:r>
            <a:rPr lang="en-US" dirty="0"/>
            <a:t>Language situation of the Faroe Islands</a:t>
          </a:r>
        </a:p>
      </dgm:t>
    </dgm:pt>
    <dgm:pt modelId="{07B26A18-BD0F-40B5-B7AF-E92DCD3CF224}" type="parTrans" cxnId="{DF3FAA4F-87AB-4FE0-B206-2C3D38B9C5AF}">
      <dgm:prSet/>
      <dgm:spPr/>
      <dgm:t>
        <a:bodyPr/>
        <a:lstStyle/>
        <a:p>
          <a:endParaRPr lang="en-US"/>
        </a:p>
      </dgm:t>
    </dgm:pt>
    <dgm:pt modelId="{F55E3F9D-FCA7-47DA-A695-5A7B154664D2}" type="sibTrans" cxnId="{DF3FAA4F-87AB-4FE0-B206-2C3D38B9C5AF}">
      <dgm:prSet/>
      <dgm:spPr/>
      <dgm:t>
        <a:bodyPr/>
        <a:lstStyle/>
        <a:p>
          <a:endParaRPr lang="en-US"/>
        </a:p>
      </dgm:t>
    </dgm:pt>
    <dgm:pt modelId="{F763A26B-8DCF-494D-930E-9414196F841E}">
      <dgm:prSet/>
      <dgm:spPr/>
      <dgm:t>
        <a:bodyPr/>
        <a:lstStyle/>
        <a:p>
          <a:r>
            <a:rPr lang="en-US" dirty="0"/>
            <a:t>Lack of Faroese media</a:t>
          </a:r>
        </a:p>
      </dgm:t>
    </dgm:pt>
    <dgm:pt modelId="{95645EF4-58BA-4AE9-9C4D-6B558EAED1F7}" type="parTrans" cxnId="{8DE7D8BA-D20B-454E-90EB-77C50698A2A7}">
      <dgm:prSet/>
      <dgm:spPr/>
      <dgm:t>
        <a:bodyPr/>
        <a:lstStyle/>
        <a:p>
          <a:endParaRPr lang="en-US"/>
        </a:p>
      </dgm:t>
    </dgm:pt>
    <dgm:pt modelId="{F47EC483-41A1-447A-80A5-4FBDF345A6F4}" type="sibTrans" cxnId="{8DE7D8BA-D20B-454E-90EB-77C50698A2A7}">
      <dgm:prSet/>
      <dgm:spPr/>
      <dgm:t>
        <a:bodyPr/>
        <a:lstStyle/>
        <a:p>
          <a:endParaRPr lang="en-US"/>
        </a:p>
      </dgm:t>
    </dgm:pt>
    <dgm:pt modelId="{FB6FCAA0-9FDA-4941-AB45-F4277CF4B645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AD1F2645-24C7-4690-8F86-BAEF1EF5985C}" type="parTrans" cxnId="{F3146162-4D2B-4956-B81B-616F35715EBC}">
      <dgm:prSet/>
      <dgm:spPr/>
      <dgm:t>
        <a:bodyPr/>
        <a:lstStyle/>
        <a:p>
          <a:endParaRPr lang="en-US"/>
        </a:p>
      </dgm:t>
    </dgm:pt>
    <dgm:pt modelId="{041EDBF2-56C6-480D-A762-F5C9E6158AB7}" type="sibTrans" cxnId="{F3146162-4D2B-4956-B81B-616F35715EBC}">
      <dgm:prSet/>
      <dgm:spPr/>
      <dgm:t>
        <a:bodyPr/>
        <a:lstStyle/>
        <a:p>
          <a:endParaRPr lang="en-US"/>
        </a:p>
      </dgm:t>
    </dgm:pt>
    <dgm:pt modelId="{0AE78120-77A7-4136-B38E-28A54E19C6BC}">
      <dgm:prSet/>
      <dgm:spPr/>
      <dgm:t>
        <a:bodyPr/>
        <a:lstStyle/>
        <a:p>
          <a:r>
            <a:rPr lang="en-US" dirty="0"/>
            <a:t>Stratified sampling methods</a:t>
          </a:r>
        </a:p>
      </dgm:t>
    </dgm:pt>
    <dgm:pt modelId="{99A3D7D9-AB5C-45BD-BC40-47AABFE4A47C}" type="parTrans" cxnId="{9BF488B6-0210-4D19-A223-034F9069E5E2}">
      <dgm:prSet/>
      <dgm:spPr/>
      <dgm:t>
        <a:bodyPr/>
        <a:lstStyle/>
        <a:p>
          <a:endParaRPr lang="en-US"/>
        </a:p>
      </dgm:t>
    </dgm:pt>
    <dgm:pt modelId="{46F0506E-72A8-4564-BA98-600C0320DD02}" type="sibTrans" cxnId="{9BF488B6-0210-4D19-A223-034F9069E5E2}">
      <dgm:prSet/>
      <dgm:spPr/>
      <dgm:t>
        <a:bodyPr/>
        <a:lstStyle/>
        <a:p>
          <a:endParaRPr lang="en-US"/>
        </a:p>
      </dgm:t>
    </dgm:pt>
    <dgm:pt modelId="{11D2615A-1911-477E-A7F5-4611CE47CE52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003DEE1-4A74-4C99-90C1-A2BBCD5E8CE1}" type="parTrans" cxnId="{D380AD9E-EDCD-44BC-9288-4D2274959B8E}">
      <dgm:prSet/>
      <dgm:spPr/>
      <dgm:t>
        <a:bodyPr/>
        <a:lstStyle/>
        <a:p>
          <a:endParaRPr lang="en-US"/>
        </a:p>
      </dgm:t>
    </dgm:pt>
    <dgm:pt modelId="{453E0A62-D581-464C-95FC-164F38C5037F}" type="sibTrans" cxnId="{D380AD9E-EDCD-44BC-9288-4D2274959B8E}">
      <dgm:prSet/>
      <dgm:spPr/>
      <dgm:t>
        <a:bodyPr/>
        <a:lstStyle/>
        <a:p>
          <a:endParaRPr lang="en-US"/>
        </a:p>
      </dgm:t>
    </dgm:pt>
    <dgm:pt modelId="{1C4BEFEF-79A8-3244-B116-8BA041B265B6}">
      <dgm:prSet/>
      <dgm:spPr/>
      <dgm:t>
        <a:bodyPr/>
        <a:lstStyle/>
        <a:p>
          <a:r>
            <a:rPr lang="en-US" dirty="0"/>
            <a:t>Other languages</a:t>
          </a:r>
        </a:p>
      </dgm:t>
    </dgm:pt>
    <dgm:pt modelId="{B33C0C5A-2F27-E142-BF9E-907FB5D2B527}" type="parTrans" cxnId="{130DB768-BE4C-564D-BC33-584459FEC69B}">
      <dgm:prSet/>
      <dgm:spPr/>
      <dgm:t>
        <a:bodyPr/>
        <a:lstStyle/>
        <a:p>
          <a:endParaRPr lang="en-GB"/>
        </a:p>
      </dgm:t>
    </dgm:pt>
    <dgm:pt modelId="{F154166D-5A14-2840-A123-C49CBCE3D2E2}" type="sibTrans" cxnId="{130DB768-BE4C-564D-BC33-584459FEC69B}">
      <dgm:prSet/>
      <dgm:spPr/>
      <dgm:t>
        <a:bodyPr/>
        <a:lstStyle/>
        <a:p>
          <a:endParaRPr lang="en-GB"/>
        </a:p>
      </dgm:t>
    </dgm:pt>
    <dgm:pt modelId="{A5CA7B73-8342-8D43-9FBE-1040311C71C9}">
      <dgm:prSet/>
      <dgm:spPr/>
      <dgm:t>
        <a:bodyPr/>
        <a:lstStyle/>
        <a:p>
          <a:r>
            <a:rPr lang="en-GB" dirty="0"/>
            <a:t>L1: Swedish</a:t>
          </a:r>
        </a:p>
      </dgm:t>
    </dgm:pt>
    <dgm:pt modelId="{E70141D8-611E-AA46-806A-9D7D23A77847}" type="parTrans" cxnId="{B18A7052-59BC-6246-BE9B-6782ECDBE927}">
      <dgm:prSet/>
      <dgm:spPr/>
    </dgm:pt>
    <dgm:pt modelId="{053662E9-03AD-6348-8D98-D199153D2318}" type="sibTrans" cxnId="{B18A7052-59BC-6246-BE9B-6782ECDBE927}">
      <dgm:prSet/>
      <dgm:spPr/>
    </dgm:pt>
    <dgm:pt modelId="{BB04B968-D4DC-4246-9EE1-ED7184D07925}">
      <dgm:prSet/>
      <dgm:spPr/>
      <dgm:t>
        <a:bodyPr/>
        <a:lstStyle/>
        <a:p>
          <a:r>
            <a:rPr lang="en-GB" dirty="0"/>
            <a:t>LX: Norwegian, English, French</a:t>
          </a:r>
        </a:p>
      </dgm:t>
    </dgm:pt>
    <dgm:pt modelId="{9E2651EE-909F-9542-BAE8-A53A9E764344}" type="parTrans" cxnId="{4354F826-771D-B247-8D72-91F28F5A2FFA}">
      <dgm:prSet/>
      <dgm:spPr/>
    </dgm:pt>
    <dgm:pt modelId="{55C25750-DC7D-E947-8AE6-CAFE81AEC0ED}" type="sibTrans" cxnId="{4354F826-771D-B247-8D72-91F28F5A2FFA}">
      <dgm:prSet/>
      <dgm:spPr/>
    </dgm:pt>
    <dgm:pt modelId="{8995ABFE-0C05-BA47-AFEE-C7F93A152AD3}">
      <dgm:prSet/>
      <dgm:spPr/>
      <dgm:t>
        <a:bodyPr/>
        <a:lstStyle/>
        <a:p>
          <a:r>
            <a:rPr lang="en-GB" dirty="0"/>
            <a:t>Only French was significant</a:t>
          </a:r>
        </a:p>
      </dgm:t>
    </dgm:pt>
    <dgm:pt modelId="{4BA90949-80A3-2145-903C-B2E7C1B6C793}" type="parTrans" cxnId="{494A0120-88B5-E04F-840B-52F453BA05FE}">
      <dgm:prSet/>
      <dgm:spPr/>
    </dgm:pt>
    <dgm:pt modelId="{55E1EF29-362E-AB4E-B30E-77C91027F8EB}" type="sibTrans" cxnId="{494A0120-88B5-E04F-840B-52F453BA05FE}">
      <dgm:prSet/>
      <dgm:spPr/>
    </dgm:pt>
    <dgm:pt modelId="{982ED8D0-C4B0-9A44-9121-9162BD35D2F8}">
      <dgm:prSet/>
      <dgm:spPr/>
      <dgm:t>
        <a:bodyPr/>
        <a:lstStyle/>
        <a:p>
          <a:r>
            <a:rPr lang="en-US" dirty="0"/>
            <a:t>Danish and English</a:t>
          </a:r>
        </a:p>
      </dgm:t>
    </dgm:pt>
    <dgm:pt modelId="{01242922-2CF3-1D46-9D75-F3A0013EB57C}" type="parTrans" cxnId="{227D57B4-CEAD-FB4E-A9C2-2F707F41B1C5}">
      <dgm:prSet/>
      <dgm:spPr/>
    </dgm:pt>
    <dgm:pt modelId="{5C2409BB-E0C1-4D48-B3A2-7C17619321AD}" type="sibTrans" cxnId="{227D57B4-CEAD-FB4E-A9C2-2F707F41B1C5}">
      <dgm:prSet/>
      <dgm:spPr/>
    </dgm:pt>
    <dgm:pt modelId="{72FE6FCB-0730-424D-AC52-0E90A55241CC}" type="pres">
      <dgm:prSet presAssocID="{9B982B4B-7016-4A1C-A28B-806979E9A6D0}" presName="linear" presStyleCnt="0">
        <dgm:presLayoutVars>
          <dgm:dir/>
          <dgm:animLvl val="lvl"/>
          <dgm:resizeHandles val="exact"/>
        </dgm:presLayoutVars>
      </dgm:prSet>
      <dgm:spPr/>
    </dgm:pt>
    <dgm:pt modelId="{8B7C612A-C847-7F4E-BFEC-FF40E64E15A8}" type="pres">
      <dgm:prSet presAssocID="{2C4EC9DE-241E-40DF-8380-28107939A56C}" presName="parentLin" presStyleCnt="0"/>
      <dgm:spPr/>
    </dgm:pt>
    <dgm:pt modelId="{F762BA72-B767-C145-8803-305F839CB565}" type="pres">
      <dgm:prSet presAssocID="{2C4EC9DE-241E-40DF-8380-28107939A56C}" presName="parentLeftMargin" presStyleLbl="node1" presStyleIdx="0" presStyleCnt="4"/>
      <dgm:spPr/>
    </dgm:pt>
    <dgm:pt modelId="{F58598BE-7710-354D-85DB-D70CE3F44751}" type="pres">
      <dgm:prSet presAssocID="{2C4EC9DE-241E-40DF-8380-28107939A5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F9AE6-62B4-9E4F-9CD6-AB8A260E2415}" type="pres">
      <dgm:prSet presAssocID="{2C4EC9DE-241E-40DF-8380-28107939A56C}" presName="negativeSpace" presStyleCnt="0"/>
      <dgm:spPr/>
    </dgm:pt>
    <dgm:pt modelId="{FFE75EA2-3143-804F-9DB4-75F77E2CA75F}" type="pres">
      <dgm:prSet presAssocID="{2C4EC9DE-241E-40DF-8380-28107939A56C}" presName="childText" presStyleLbl="conFgAcc1" presStyleIdx="0" presStyleCnt="4">
        <dgm:presLayoutVars>
          <dgm:bulletEnabled val="1"/>
        </dgm:presLayoutVars>
      </dgm:prSet>
      <dgm:spPr/>
    </dgm:pt>
    <dgm:pt modelId="{1D3FDFF1-6725-CA4D-B74E-3912FCDABE36}" type="pres">
      <dgm:prSet presAssocID="{FE245CA5-B983-4663-87AA-55B1C10F3961}" presName="spaceBetweenRectangles" presStyleCnt="0"/>
      <dgm:spPr/>
    </dgm:pt>
    <dgm:pt modelId="{B3C94E86-5EF7-FC40-9DD7-2CE10FB77B5B}" type="pres">
      <dgm:prSet presAssocID="{DE531F94-D031-4423-A922-7FEEA0923082}" presName="parentLin" presStyleCnt="0"/>
      <dgm:spPr/>
    </dgm:pt>
    <dgm:pt modelId="{BDDC7A85-93BA-E144-A36F-5D7AF5EFD94F}" type="pres">
      <dgm:prSet presAssocID="{DE531F94-D031-4423-A922-7FEEA0923082}" presName="parentLeftMargin" presStyleLbl="node1" presStyleIdx="0" presStyleCnt="4"/>
      <dgm:spPr/>
    </dgm:pt>
    <dgm:pt modelId="{694CB8C5-FFD6-0E4B-B8DB-FD3346D495AC}" type="pres">
      <dgm:prSet presAssocID="{DE531F94-D031-4423-A922-7FEEA09230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29C104-CF52-744E-BDB4-60C65E25B1A6}" type="pres">
      <dgm:prSet presAssocID="{DE531F94-D031-4423-A922-7FEEA0923082}" presName="negativeSpace" presStyleCnt="0"/>
      <dgm:spPr/>
    </dgm:pt>
    <dgm:pt modelId="{8EF9E5E3-BD77-4845-9DD1-A4473C3D88C5}" type="pres">
      <dgm:prSet presAssocID="{DE531F94-D031-4423-A922-7FEEA0923082}" presName="childText" presStyleLbl="conFgAcc1" presStyleIdx="1" presStyleCnt="4">
        <dgm:presLayoutVars>
          <dgm:bulletEnabled val="1"/>
        </dgm:presLayoutVars>
      </dgm:prSet>
      <dgm:spPr/>
    </dgm:pt>
    <dgm:pt modelId="{765BAF42-53BB-8547-95EA-3AC9033D95D5}" type="pres">
      <dgm:prSet presAssocID="{F55E3F9D-FCA7-47DA-A695-5A7B154664D2}" presName="spaceBetweenRectangles" presStyleCnt="0"/>
      <dgm:spPr/>
    </dgm:pt>
    <dgm:pt modelId="{60EE6D94-7A62-C241-8A52-7AE57064441A}" type="pres">
      <dgm:prSet presAssocID="{FB6FCAA0-9FDA-4941-AB45-F4277CF4B645}" presName="parentLin" presStyleCnt="0"/>
      <dgm:spPr/>
    </dgm:pt>
    <dgm:pt modelId="{ED44F3ED-40DD-8B42-8F11-FF2C19C365E7}" type="pres">
      <dgm:prSet presAssocID="{FB6FCAA0-9FDA-4941-AB45-F4277CF4B645}" presName="parentLeftMargin" presStyleLbl="node1" presStyleIdx="1" presStyleCnt="4"/>
      <dgm:spPr/>
    </dgm:pt>
    <dgm:pt modelId="{9F6BA0B3-DED3-A348-A2A9-9BD37837AC76}" type="pres">
      <dgm:prSet presAssocID="{FB6FCAA0-9FDA-4941-AB45-F4277CF4B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39E74-D286-574F-975B-B6641F605CF9}" type="pres">
      <dgm:prSet presAssocID="{FB6FCAA0-9FDA-4941-AB45-F4277CF4B645}" presName="negativeSpace" presStyleCnt="0"/>
      <dgm:spPr/>
    </dgm:pt>
    <dgm:pt modelId="{21F79672-0352-D54F-82DA-CE5A97EF386E}" type="pres">
      <dgm:prSet presAssocID="{FB6FCAA0-9FDA-4941-AB45-F4277CF4B645}" presName="childText" presStyleLbl="conFgAcc1" presStyleIdx="2" presStyleCnt="4">
        <dgm:presLayoutVars>
          <dgm:bulletEnabled val="1"/>
        </dgm:presLayoutVars>
      </dgm:prSet>
      <dgm:spPr/>
    </dgm:pt>
    <dgm:pt modelId="{6C0C232D-D824-1E4B-8EEF-FF01FBC5D2DD}" type="pres">
      <dgm:prSet presAssocID="{041EDBF2-56C6-480D-A762-F5C9E6158AB7}" presName="spaceBetweenRectangles" presStyleCnt="0"/>
      <dgm:spPr/>
    </dgm:pt>
    <dgm:pt modelId="{A00581BA-B1C6-2243-A780-FF2AF6C99268}" type="pres">
      <dgm:prSet presAssocID="{11D2615A-1911-477E-A7F5-4611CE47CE52}" presName="parentLin" presStyleCnt="0"/>
      <dgm:spPr/>
    </dgm:pt>
    <dgm:pt modelId="{50765316-82EC-A543-97F9-C39B28BD2884}" type="pres">
      <dgm:prSet presAssocID="{11D2615A-1911-477E-A7F5-4611CE47CE52}" presName="parentLeftMargin" presStyleLbl="node1" presStyleIdx="2" presStyleCnt="4"/>
      <dgm:spPr/>
    </dgm:pt>
    <dgm:pt modelId="{5FAC5121-E93C-944E-B639-A379AF5E8BEB}" type="pres">
      <dgm:prSet presAssocID="{11D2615A-1911-477E-A7F5-4611CE47CE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C4405C-BD48-F84F-8F9C-6EC49AF5384B}" type="pres">
      <dgm:prSet presAssocID="{11D2615A-1911-477E-A7F5-4611CE47CE52}" presName="negativeSpace" presStyleCnt="0"/>
      <dgm:spPr/>
    </dgm:pt>
    <dgm:pt modelId="{62627B4A-E6DF-A343-AC01-84146F5F8C1B}" type="pres">
      <dgm:prSet presAssocID="{11D2615A-1911-477E-A7F5-4611CE47CE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B59CF07-4EF5-D948-9BB9-DEF63F6E9D54}" type="presOf" srcId="{A5CA7B73-8342-8D43-9FBE-1040311C71C9}" destId="{FFE75EA2-3143-804F-9DB4-75F77E2CA75F}" srcOrd="0" destOrd="0" presId="urn:microsoft.com/office/officeart/2005/8/layout/list1"/>
    <dgm:cxn modelId="{E1BAC10A-66DE-9C4E-8B58-25271A98FCE9}" type="presOf" srcId="{BB04B968-D4DC-4246-9EE1-ED7184D07925}" destId="{FFE75EA2-3143-804F-9DB4-75F77E2CA75F}" srcOrd="0" destOrd="1" presId="urn:microsoft.com/office/officeart/2005/8/layout/list1"/>
    <dgm:cxn modelId="{F31F291B-0103-094F-9DCF-D5A83F42FA91}" type="presOf" srcId="{982ED8D0-C4B0-9A44-9121-9162BD35D2F8}" destId="{8EF9E5E3-BD77-4845-9DD1-A4473C3D88C5}" srcOrd="0" destOrd="1" presId="urn:microsoft.com/office/officeart/2005/8/layout/list1"/>
    <dgm:cxn modelId="{494A0120-88B5-E04F-840B-52F453BA05FE}" srcId="{2C4EC9DE-241E-40DF-8380-28107939A56C}" destId="{8995ABFE-0C05-BA47-AFEE-C7F93A152AD3}" srcOrd="2" destOrd="0" parTransId="{4BA90949-80A3-2145-903C-B2E7C1B6C793}" sibTransId="{55E1EF29-362E-AB4E-B30E-77C91027F8EB}"/>
    <dgm:cxn modelId="{4354F826-771D-B247-8D72-91F28F5A2FFA}" srcId="{2C4EC9DE-241E-40DF-8380-28107939A56C}" destId="{BB04B968-D4DC-4246-9EE1-ED7184D07925}" srcOrd="1" destOrd="0" parTransId="{9E2651EE-909F-9542-BAE8-A53A9E764344}" sibTransId="{55C25750-DC7D-E947-8AE6-CAFE81AEC0ED}"/>
    <dgm:cxn modelId="{F5C80331-A008-4F44-AA2B-8D883145F75B}" type="presOf" srcId="{2C4EC9DE-241E-40DF-8380-28107939A56C}" destId="{F762BA72-B767-C145-8803-305F839CB565}" srcOrd="0" destOrd="0" presId="urn:microsoft.com/office/officeart/2005/8/layout/list1"/>
    <dgm:cxn modelId="{C7E68537-43CB-DC4A-AEFC-4E73CA6AF3AB}" type="presOf" srcId="{F763A26B-8DCF-494D-930E-9414196F841E}" destId="{8EF9E5E3-BD77-4845-9DD1-A4473C3D88C5}" srcOrd="0" destOrd="0" presId="urn:microsoft.com/office/officeart/2005/8/layout/list1"/>
    <dgm:cxn modelId="{05B0384C-C088-DD4E-9597-EAC44FCFB826}" type="presOf" srcId="{11D2615A-1911-477E-A7F5-4611CE47CE52}" destId="{5FAC5121-E93C-944E-B639-A379AF5E8BEB}" srcOrd="1" destOrd="0" presId="urn:microsoft.com/office/officeart/2005/8/layout/list1"/>
    <dgm:cxn modelId="{DF3FAA4F-87AB-4FE0-B206-2C3D38B9C5AF}" srcId="{9B982B4B-7016-4A1C-A28B-806979E9A6D0}" destId="{DE531F94-D031-4423-A922-7FEEA0923082}" srcOrd="1" destOrd="0" parTransId="{07B26A18-BD0F-40B5-B7AF-E92DCD3CF224}" sibTransId="{F55E3F9D-FCA7-47DA-A695-5A7B154664D2}"/>
    <dgm:cxn modelId="{B18A7052-59BC-6246-BE9B-6782ECDBE927}" srcId="{2C4EC9DE-241E-40DF-8380-28107939A56C}" destId="{A5CA7B73-8342-8D43-9FBE-1040311C71C9}" srcOrd="0" destOrd="0" parTransId="{E70141D8-611E-AA46-806A-9D7D23A77847}" sibTransId="{053662E9-03AD-6348-8D98-D199153D2318}"/>
    <dgm:cxn modelId="{F987F459-F998-5547-BEAF-053EEEF500C8}" type="presOf" srcId="{FB6FCAA0-9FDA-4941-AB45-F4277CF4B645}" destId="{ED44F3ED-40DD-8B42-8F11-FF2C19C365E7}" srcOrd="0" destOrd="0" presId="urn:microsoft.com/office/officeart/2005/8/layout/list1"/>
    <dgm:cxn modelId="{707E485C-F8A3-1244-9C12-DAD50304B8F1}" type="presOf" srcId="{11D2615A-1911-477E-A7F5-4611CE47CE52}" destId="{50765316-82EC-A543-97F9-C39B28BD2884}" srcOrd="0" destOrd="0" presId="urn:microsoft.com/office/officeart/2005/8/layout/list1"/>
    <dgm:cxn modelId="{F3146162-4D2B-4956-B81B-616F35715EBC}" srcId="{9B982B4B-7016-4A1C-A28B-806979E9A6D0}" destId="{FB6FCAA0-9FDA-4941-AB45-F4277CF4B645}" srcOrd="2" destOrd="0" parTransId="{AD1F2645-24C7-4690-8F86-BAEF1EF5985C}" sibTransId="{041EDBF2-56C6-480D-A762-F5C9E6158AB7}"/>
    <dgm:cxn modelId="{130DB768-BE4C-564D-BC33-584459FEC69B}" srcId="{FB6FCAA0-9FDA-4941-AB45-F4277CF4B645}" destId="{1C4BEFEF-79A8-3244-B116-8BA041B265B6}" srcOrd="1" destOrd="0" parTransId="{B33C0C5A-2F27-E142-BF9E-907FB5D2B527}" sibTransId="{F154166D-5A14-2840-A123-C49CBCE3D2E2}"/>
    <dgm:cxn modelId="{D6FBC16B-46CC-C247-9A8E-BD503613E8B0}" type="presOf" srcId="{DE531F94-D031-4423-A922-7FEEA0923082}" destId="{694CB8C5-FFD6-0E4B-B8DB-FD3346D495AC}" srcOrd="1" destOrd="0" presId="urn:microsoft.com/office/officeart/2005/8/layout/list1"/>
    <dgm:cxn modelId="{1B064D6D-967E-5346-AF1C-4AD43823A0F1}" type="presOf" srcId="{1C4BEFEF-79A8-3244-B116-8BA041B265B6}" destId="{21F79672-0352-D54F-82DA-CE5A97EF386E}" srcOrd="0" destOrd="1" presId="urn:microsoft.com/office/officeart/2005/8/layout/list1"/>
    <dgm:cxn modelId="{FEC0C96F-243A-4213-9F70-4DC1995EB0DF}" srcId="{9B982B4B-7016-4A1C-A28B-806979E9A6D0}" destId="{2C4EC9DE-241E-40DF-8380-28107939A56C}" srcOrd="0" destOrd="0" parTransId="{31B6C8E6-6A43-4B63-AFC1-E55714D1461A}" sibTransId="{FE245CA5-B983-4663-87AA-55B1C10F3961}"/>
    <dgm:cxn modelId="{2033069A-8134-7A4D-9C45-A93B4EBB6680}" type="presOf" srcId="{FB6FCAA0-9FDA-4941-AB45-F4277CF4B645}" destId="{9F6BA0B3-DED3-A348-A2A9-9BD37837AC76}" srcOrd="1" destOrd="0" presId="urn:microsoft.com/office/officeart/2005/8/layout/list1"/>
    <dgm:cxn modelId="{D380AD9E-EDCD-44BC-9288-4D2274959B8E}" srcId="{9B982B4B-7016-4A1C-A28B-806979E9A6D0}" destId="{11D2615A-1911-477E-A7F5-4611CE47CE52}" srcOrd="3" destOrd="0" parTransId="{B003DEE1-4A74-4C99-90C1-A2BBCD5E8CE1}" sibTransId="{453E0A62-D581-464C-95FC-164F38C5037F}"/>
    <dgm:cxn modelId="{A05328AD-010B-014F-B3AF-F56A70650931}" type="presOf" srcId="{0AE78120-77A7-4136-B38E-28A54E19C6BC}" destId="{21F79672-0352-D54F-82DA-CE5A97EF386E}" srcOrd="0" destOrd="0" presId="urn:microsoft.com/office/officeart/2005/8/layout/list1"/>
    <dgm:cxn modelId="{227D57B4-CEAD-FB4E-A9C2-2F707F41B1C5}" srcId="{DE531F94-D031-4423-A922-7FEEA0923082}" destId="{982ED8D0-C4B0-9A44-9121-9162BD35D2F8}" srcOrd="1" destOrd="0" parTransId="{01242922-2CF3-1D46-9D75-F3A0013EB57C}" sibTransId="{5C2409BB-E0C1-4D48-B3A2-7C17619321AD}"/>
    <dgm:cxn modelId="{9BF488B6-0210-4D19-A223-034F9069E5E2}" srcId="{FB6FCAA0-9FDA-4941-AB45-F4277CF4B645}" destId="{0AE78120-77A7-4136-B38E-28A54E19C6BC}" srcOrd="0" destOrd="0" parTransId="{99A3D7D9-AB5C-45BD-BC40-47AABFE4A47C}" sibTransId="{46F0506E-72A8-4564-BA98-600C0320DD02}"/>
    <dgm:cxn modelId="{8DE7D8BA-D20B-454E-90EB-77C50698A2A7}" srcId="{DE531F94-D031-4423-A922-7FEEA0923082}" destId="{F763A26B-8DCF-494D-930E-9414196F841E}" srcOrd="0" destOrd="0" parTransId="{95645EF4-58BA-4AE9-9C4D-6B558EAED1F7}" sibTransId="{F47EC483-41A1-447A-80A5-4FBDF345A6F4}"/>
    <dgm:cxn modelId="{1C2BB5C2-0D7B-1A49-86FD-CC49B4965600}" type="presOf" srcId="{8995ABFE-0C05-BA47-AFEE-C7F93A152AD3}" destId="{FFE75EA2-3143-804F-9DB4-75F77E2CA75F}" srcOrd="0" destOrd="2" presId="urn:microsoft.com/office/officeart/2005/8/layout/list1"/>
    <dgm:cxn modelId="{81836FD3-6F97-9245-AB77-6A5AA3839B3D}" type="presOf" srcId="{DE531F94-D031-4423-A922-7FEEA0923082}" destId="{BDDC7A85-93BA-E144-A36F-5D7AF5EFD94F}" srcOrd="0" destOrd="0" presId="urn:microsoft.com/office/officeart/2005/8/layout/list1"/>
    <dgm:cxn modelId="{F7DB8DDC-0012-EB42-9884-4D6E9CCEAC2F}" type="presOf" srcId="{2C4EC9DE-241E-40DF-8380-28107939A56C}" destId="{F58598BE-7710-354D-85DB-D70CE3F44751}" srcOrd="1" destOrd="0" presId="urn:microsoft.com/office/officeart/2005/8/layout/list1"/>
    <dgm:cxn modelId="{5025FBEF-1FBC-FC47-9042-F49859DE8C3D}" type="presOf" srcId="{9B982B4B-7016-4A1C-A28B-806979E9A6D0}" destId="{72FE6FCB-0730-424D-AC52-0E90A55241CC}" srcOrd="0" destOrd="0" presId="urn:microsoft.com/office/officeart/2005/8/layout/list1"/>
    <dgm:cxn modelId="{45527609-FDBB-F940-B704-06BC826E121C}" type="presParOf" srcId="{72FE6FCB-0730-424D-AC52-0E90A55241CC}" destId="{8B7C612A-C847-7F4E-BFEC-FF40E64E15A8}" srcOrd="0" destOrd="0" presId="urn:microsoft.com/office/officeart/2005/8/layout/list1"/>
    <dgm:cxn modelId="{C57EF098-2390-C14D-8B2E-2DEE2FFCBDDC}" type="presParOf" srcId="{8B7C612A-C847-7F4E-BFEC-FF40E64E15A8}" destId="{F762BA72-B767-C145-8803-305F839CB565}" srcOrd="0" destOrd="0" presId="urn:microsoft.com/office/officeart/2005/8/layout/list1"/>
    <dgm:cxn modelId="{8865CB29-3BFC-C043-9A0E-2D4D4C37AE14}" type="presParOf" srcId="{8B7C612A-C847-7F4E-BFEC-FF40E64E15A8}" destId="{F58598BE-7710-354D-85DB-D70CE3F44751}" srcOrd="1" destOrd="0" presId="urn:microsoft.com/office/officeart/2005/8/layout/list1"/>
    <dgm:cxn modelId="{5931E40E-8750-F74F-9908-BB3F8F401553}" type="presParOf" srcId="{72FE6FCB-0730-424D-AC52-0E90A55241CC}" destId="{C1DF9AE6-62B4-9E4F-9CD6-AB8A260E2415}" srcOrd="1" destOrd="0" presId="urn:microsoft.com/office/officeart/2005/8/layout/list1"/>
    <dgm:cxn modelId="{B6B7BD4D-36A4-E54F-A45D-03BEA618E897}" type="presParOf" srcId="{72FE6FCB-0730-424D-AC52-0E90A55241CC}" destId="{FFE75EA2-3143-804F-9DB4-75F77E2CA75F}" srcOrd="2" destOrd="0" presId="urn:microsoft.com/office/officeart/2005/8/layout/list1"/>
    <dgm:cxn modelId="{1A409467-66E4-DC4C-B99C-5210F1CE123B}" type="presParOf" srcId="{72FE6FCB-0730-424D-AC52-0E90A55241CC}" destId="{1D3FDFF1-6725-CA4D-B74E-3912FCDABE36}" srcOrd="3" destOrd="0" presId="urn:microsoft.com/office/officeart/2005/8/layout/list1"/>
    <dgm:cxn modelId="{50F4ED6D-1590-1E42-B9F5-2DABB8E1DD00}" type="presParOf" srcId="{72FE6FCB-0730-424D-AC52-0E90A55241CC}" destId="{B3C94E86-5EF7-FC40-9DD7-2CE10FB77B5B}" srcOrd="4" destOrd="0" presId="urn:microsoft.com/office/officeart/2005/8/layout/list1"/>
    <dgm:cxn modelId="{9B4B26C4-DC9A-BC46-9032-3F0AD414A358}" type="presParOf" srcId="{B3C94E86-5EF7-FC40-9DD7-2CE10FB77B5B}" destId="{BDDC7A85-93BA-E144-A36F-5D7AF5EFD94F}" srcOrd="0" destOrd="0" presId="urn:microsoft.com/office/officeart/2005/8/layout/list1"/>
    <dgm:cxn modelId="{214C546D-79DB-5C4B-82C6-3084BEB726F5}" type="presParOf" srcId="{B3C94E86-5EF7-FC40-9DD7-2CE10FB77B5B}" destId="{694CB8C5-FFD6-0E4B-B8DB-FD3346D495AC}" srcOrd="1" destOrd="0" presId="urn:microsoft.com/office/officeart/2005/8/layout/list1"/>
    <dgm:cxn modelId="{206E9BBF-61FA-1E46-BE1D-070E95A2FAA2}" type="presParOf" srcId="{72FE6FCB-0730-424D-AC52-0E90A55241CC}" destId="{3529C104-CF52-744E-BDB4-60C65E25B1A6}" srcOrd="5" destOrd="0" presId="urn:microsoft.com/office/officeart/2005/8/layout/list1"/>
    <dgm:cxn modelId="{EC7AB3CA-A6DE-A240-A939-BDAC60BAD30A}" type="presParOf" srcId="{72FE6FCB-0730-424D-AC52-0E90A55241CC}" destId="{8EF9E5E3-BD77-4845-9DD1-A4473C3D88C5}" srcOrd="6" destOrd="0" presId="urn:microsoft.com/office/officeart/2005/8/layout/list1"/>
    <dgm:cxn modelId="{C4F51935-D98E-3F42-AA57-E82E754CB965}" type="presParOf" srcId="{72FE6FCB-0730-424D-AC52-0E90A55241CC}" destId="{765BAF42-53BB-8547-95EA-3AC9033D95D5}" srcOrd="7" destOrd="0" presId="urn:microsoft.com/office/officeart/2005/8/layout/list1"/>
    <dgm:cxn modelId="{ADB5B112-CEF2-584D-8125-24BBD725C822}" type="presParOf" srcId="{72FE6FCB-0730-424D-AC52-0E90A55241CC}" destId="{60EE6D94-7A62-C241-8A52-7AE57064441A}" srcOrd="8" destOrd="0" presId="urn:microsoft.com/office/officeart/2005/8/layout/list1"/>
    <dgm:cxn modelId="{ECBA2BE9-75C8-C946-8020-9AE6FCDB5524}" type="presParOf" srcId="{60EE6D94-7A62-C241-8A52-7AE57064441A}" destId="{ED44F3ED-40DD-8B42-8F11-FF2C19C365E7}" srcOrd="0" destOrd="0" presId="urn:microsoft.com/office/officeart/2005/8/layout/list1"/>
    <dgm:cxn modelId="{CF5E6EA8-9094-0244-92A9-B932454CCB0A}" type="presParOf" srcId="{60EE6D94-7A62-C241-8A52-7AE57064441A}" destId="{9F6BA0B3-DED3-A348-A2A9-9BD37837AC76}" srcOrd="1" destOrd="0" presId="urn:microsoft.com/office/officeart/2005/8/layout/list1"/>
    <dgm:cxn modelId="{7AEA24DF-98DF-0C4C-A96A-8E844DDA81A7}" type="presParOf" srcId="{72FE6FCB-0730-424D-AC52-0E90A55241CC}" destId="{4D639E74-D286-574F-975B-B6641F605CF9}" srcOrd="9" destOrd="0" presId="urn:microsoft.com/office/officeart/2005/8/layout/list1"/>
    <dgm:cxn modelId="{E965E81D-A243-CF4F-B7E6-0AFE10CDE18E}" type="presParOf" srcId="{72FE6FCB-0730-424D-AC52-0E90A55241CC}" destId="{21F79672-0352-D54F-82DA-CE5A97EF386E}" srcOrd="10" destOrd="0" presId="urn:microsoft.com/office/officeart/2005/8/layout/list1"/>
    <dgm:cxn modelId="{A3738564-EDC4-034D-8BDC-B95EE4BD1FAC}" type="presParOf" srcId="{72FE6FCB-0730-424D-AC52-0E90A55241CC}" destId="{6C0C232D-D824-1E4B-8EEF-FF01FBC5D2DD}" srcOrd="11" destOrd="0" presId="urn:microsoft.com/office/officeart/2005/8/layout/list1"/>
    <dgm:cxn modelId="{09061BA2-30EE-FD43-962A-781CB661565E}" type="presParOf" srcId="{72FE6FCB-0730-424D-AC52-0E90A55241CC}" destId="{A00581BA-B1C6-2243-A780-FF2AF6C99268}" srcOrd="12" destOrd="0" presId="urn:microsoft.com/office/officeart/2005/8/layout/list1"/>
    <dgm:cxn modelId="{0C20EB51-4DDD-FD4D-A202-81E8C069D57F}" type="presParOf" srcId="{A00581BA-B1C6-2243-A780-FF2AF6C99268}" destId="{50765316-82EC-A543-97F9-C39B28BD2884}" srcOrd="0" destOrd="0" presId="urn:microsoft.com/office/officeart/2005/8/layout/list1"/>
    <dgm:cxn modelId="{E94D915F-4FE6-0C40-AE77-E180DD83772A}" type="presParOf" srcId="{A00581BA-B1C6-2243-A780-FF2AF6C99268}" destId="{5FAC5121-E93C-944E-B639-A379AF5E8BEB}" srcOrd="1" destOrd="0" presId="urn:microsoft.com/office/officeart/2005/8/layout/list1"/>
    <dgm:cxn modelId="{69BA9A96-2492-2C4B-9A8F-B510E53329D1}" type="presParOf" srcId="{72FE6FCB-0730-424D-AC52-0E90A55241CC}" destId="{B0C4405C-BD48-F84F-8F9C-6EC49AF5384B}" srcOrd="13" destOrd="0" presId="urn:microsoft.com/office/officeart/2005/8/layout/list1"/>
    <dgm:cxn modelId="{2FF87499-8BDB-7D40-B097-8112C2A86E89}" type="presParOf" srcId="{72FE6FCB-0730-424D-AC52-0E90A55241CC}" destId="{62627B4A-E6DF-A343-AC01-84146F5F8C1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444167"/>
          <a:ext cx="48158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598BE-7710-354D-85DB-D70CE3F44751}">
      <dsp:nvSpPr>
        <dsp:cNvPr id="0" name=""/>
        <dsp:cNvSpPr/>
      </dsp:nvSpPr>
      <dsp:spPr>
        <a:xfrm>
          <a:off x="240792" y="20800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Bilingualism</a:t>
          </a:r>
        </a:p>
      </dsp:txBody>
      <dsp:txXfrm>
        <a:off x="263849" y="231064"/>
        <a:ext cx="3324974" cy="426206"/>
      </dsp:txXfrm>
    </dsp:sp>
    <dsp:sp modelId="{8EF9E5E3-BD77-4845-9DD1-A4473C3D88C5}">
      <dsp:nvSpPr>
        <dsp:cNvPr id="0" name=""/>
        <dsp:cNvSpPr/>
      </dsp:nvSpPr>
      <dsp:spPr>
        <a:xfrm>
          <a:off x="0" y="1169927"/>
          <a:ext cx="481584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Affects decision-making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Keysar et al., 2012</a:t>
          </a:r>
        </a:p>
      </dsp:txBody>
      <dsp:txXfrm>
        <a:off x="0" y="1169927"/>
        <a:ext cx="4815840" cy="907200"/>
      </dsp:txXfrm>
    </dsp:sp>
    <dsp:sp modelId="{694CB8C5-FFD6-0E4B-B8DB-FD3346D495AC}">
      <dsp:nvSpPr>
        <dsp:cNvPr id="0" name=""/>
        <dsp:cNvSpPr/>
      </dsp:nvSpPr>
      <dsp:spPr>
        <a:xfrm>
          <a:off x="240792" y="93376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FLE</a:t>
          </a:r>
        </a:p>
      </dsp:txBody>
      <dsp:txXfrm>
        <a:off x="263849" y="956824"/>
        <a:ext cx="3324974" cy="426206"/>
      </dsp:txXfrm>
    </dsp:sp>
    <dsp:sp modelId="{21F79672-0352-D54F-82DA-CE5A97EF386E}">
      <dsp:nvSpPr>
        <dsp:cNvPr id="0" name=""/>
        <dsp:cNvSpPr/>
      </dsp:nvSpPr>
      <dsp:spPr>
        <a:xfrm>
          <a:off x="0" y="2399687"/>
          <a:ext cx="481584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Dual-process framework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Two accounts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Increased time for deliberation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Decreased emotional resonance (most likely)</a:t>
          </a:r>
        </a:p>
      </dsp:txBody>
      <dsp:txXfrm>
        <a:off x="0" y="2399687"/>
        <a:ext cx="4815840" cy="1411200"/>
      </dsp:txXfrm>
    </dsp:sp>
    <dsp:sp modelId="{9F6BA0B3-DED3-A348-A2A9-9BD37837AC76}">
      <dsp:nvSpPr>
        <dsp:cNvPr id="0" name=""/>
        <dsp:cNvSpPr/>
      </dsp:nvSpPr>
      <dsp:spPr>
        <a:xfrm>
          <a:off x="240792" y="216352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Underlying process</a:t>
          </a:r>
        </a:p>
      </dsp:txBody>
      <dsp:txXfrm>
        <a:off x="263849" y="2186584"/>
        <a:ext cx="3324974" cy="426206"/>
      </dsp:txXfrm>
    </dsp:sp>
    <dsp:sp modelId="{A48AEA68-4814-7647-9652-A03E3711EA9B}">
      <dsp:nvSpPr>
        <dsp:cNvPr id="0" name=""/>
        <dsp:cNvSpPr/>
      </dsp:nvSpPr>
      <dsp:spPr>
        <a:xfrm>
          <a:off x="0" y="4133448"/>
          <a:ext cx="481584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Causality bias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Self-serving bias</a:t>
          </a:r>
        </a:p>
      </dsp:txBody>
      <dsp:txXfrm>
        <a:off x="0" y="4133448"/>
        <a:ext cx="4815840" cy="907200"/>
      </dsp:txXfrm>
    </dsp:sp>
    <dsp:sp modelId="{B8D1E47F-4EE8-0A4E-8C79-B47FA5B8F4A2}">
      <dsp:nvSpPr>
        <dsp:cNvPr id="0" name=""/>
        <dsp:cNvSpPr/>
      </dsp:nvSpPr>
      <dsp:spPr>
        <a:xfrm>
          <a:off x="240792" y="3897288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Cognitive biases</a:t>
          </a:r>
        </a:p>
      </dsp:txBody>
      <dsp:txXfrm>
        <a:off x="263849" y="3920345"/>
        <a:ext cx="332497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440972"/>
          <a:ext cx="48158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598BE-7710-354D-85DB-D70CE3F44751}">
      <dsp:nvSpPr>
        <dsp:cNvPr id="0" name=""/>
        <dsp:cNvSpPr/>
      </dsp:nvSpPr>
      <dsp:spPr>
        <a:xfrm>
          <a:off x="240792" y="175292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Gap in literature</a:t>
          </a:r>
        </a:p>
      </dsp:txBody>
      <dsp:txXfrm>
        <a:off x="266731" y="201231"/>
        <a:ext cx="3319210" cy="479482"/>
      </dsp:txXfrm>
    </dsp:sp>
    <dsp:sp modelId="{8EF9E5E3-BD77-4845-9DD1-A4473C3D88C5}">
      <dsp:nvSpPr>
        <dsp:cNvPr id="0" name=""/>
        <dsp:cNvSpPr/>
      </dsp:nvSpPr>
      <dsp:spPr>
        <a:xfrm>
          <a:off x="0" y="1257452"/>
          <a:ext cx="481584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Salience of individual vs circumstances</a:t>
          </a:r>
        </a:p>
      </dsp:txBody>
      <dsp:txXfrm>
        <a:off x="0" y="1257452"/>
        <a:ext cx="4815840" cy="751275"/>
      </dsp:txXfrm>
    </dsp:sp>
    <dsp:sp modelId="{694CB8C5-FFD6-0E4B-B8DB-FD3346D495AC}">
      <dsp:nvSpPr>
        <dsp:cNvPr id="0" name=""/>
        <dsp:cNvSpPr/>
      </dsp:nvSpPr>
      <dsp:spPr>
        <a:xfrm>
          <a:off x="240792" y="991772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occurs</a:t>
          </a:r>
        </a:p>
      </dsp:txBody>
      <dsp:txXfrm>
        <a:off x="266731" y="1017711"/>
        <a:ext cx="3319210" cy="479482"/>
      </dsp:txXfrm>
    </dsp:sp>
    <dsp:sp modelId="{21F79672-0352-D54F-82DA-CE5A97EF386E}">
      <dsp:nvSpPr>
        <dsp:cNvPr id="0" name=""/>
        <dsp:cNvSpPr/>
      </dsp:nvSpPr>
      <dsp:spPr>
        <a:xfrm>
          <a:off x="0" y="2371607"/>
          <a:ext cx="481584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L1 Spanish and L1 English early bilinguals</a:t>
          </a:r>
        </a:p>
      </dsp:txBody>
      <dsp:txXfrm>
        <a:off x="0" y="2371607"/>
        <a:ext cx="4815840" cy="751275"/>
      </dsp:txXfrm>
    </dsp:sp>
    <dsp:sp modelId="{9F6BA0B3-DED3-A348-A2A9-9BD37837AC76}">
      <dsp:nvSpPr>
        <dsp:cNvPr id="0" name=""/>
        <dsp:cNvSpPr/>
      </dsp:nvSpPr>
      <dsp:spPr>
        <a:xfrm>
          <a:off x="240792" y="2105927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Dixon 2012</a:t>
          </a:r>
        </a:p>
      </dsp:txBody>
      <dsp:txXfrm>
        <a:off x="266731" y="2131866"/>
        <a:ext cx="3319210" cy="479482"/>
      </dsp:txXfrm>
    </dsp:sp>
    <dsp:sp modelId="{A48AEA68-4814-7647-9652-A03E3711EA9B}">
      <dsp:nvSpPr>
        <dsp:cNvPr id="0" name=""/>
        <dsp:cNvSpPr/>
      </dsp:nvSpPr>
      <dsp:spPr>
        <a:xfrm>
          <a:off x="0" y="3485763"/>
          <a:ext cx="481584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Scopelliti et al.,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Attitude-Attribution Paradigm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10 statements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7-point likert scale</a:t>
          </a:r>
        </a:p>
      </dsp:txBody>
      <dsp:txXfrm>
        <a:off x="0" y="3485763"/>
        <a:ext cx="4815840" cy="1587600"/>
      </dsp:txXfrm>
    </dsp:sp>
    <dsp:sp modelId="{B8D1E47F-4EE8-0A4E-8C79-B47FA5B8F4A2}">
      <dsp:nvSpPr>
        <dsp:cNvPr id="0" name=""/>
        <dsp:cNvSpPr/>
      </dsp:nvSpPr>
      <dsp:spPr>
        <a:xfrm>
          <a:off x="240792" y="3220082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Neglect of External Demand (NED)</a:t>
          </a:r>
        </a:p>
      </dsp:txBody>
      <dsp:txXfrm>
        <a:off x="266731" y="3246021"/>
        <a:ext cx="331921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311867"/>
          <a:ext cx="481584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L1 Faroese Speakers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LX English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120 after exclusion criteria</a:t>
          </a:r>
        </a:p>
      </dsp:txBody>
      <dsp:txXfrm>
        <a:off x="0" y="311867"/>
        <a:ext cx="4815840" cy="1159200"/>
      </dsp:txXfrm>
    </dsp:sp>
    <dsp:sp modelId="{F58598BE-7710-354D-85DB-D70CE3F44751}">
      <dsp:nvSpPr>
        <dsp:cNvPr id="0" name=""/>
        <dsp:cNvSpPr/>
      </dsp:nvSpPr>
      <dsp:spPr>
        <a:xfrm>
          <a:off x="240792" y="7570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Participants</a:t>
          </a:r>
        </a:p>
      </dsp:txBody>
      <dsp:txXfrm>
        <a:off x="263849" y="98764"/>
        <a:ext cx="3324974" cy="426206"/>
      </dsp:txXfrm>
    </dsp:sp>
    <dsp:sp modelId="{8EF9E5E3-BD77-4845-9DD1-A4473C3D88C5}">
      <dsp:nvSpPr>
        <dsp:cNvPr id="0" name=""/>
        <dsp:cNvSpPr/>
      </dsp:nvSpPr>
      <dsp:spPr>
        <a:xfrm>
          <a:off x="0" y="1793627"/>
          <a:ext cx="481584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English Translation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Faroese Translation</a:t>
          </a:r>
        </a:p>
      </dsp:txBody>
      <dsp:txXfrm>
        <a:off x="0" y="1793627"/>
        <a:ext cx="4815840" cy="907200"/>
      </dsp:txXfrm>
    </dsp:sp>
    <dsp:sp modelId="{694CB8C5-FFD6-0E4B-B8DB-FD3346D495AC}">
      <dsp:nvSpPr>
        <dsp:cNvPr id="0" name=""/>
        <dsp:cNvSpPr/>
      </dsp:nvSpPr>
      <dsp:spPr>
        <a:xfrm>
          <a:off x="240792" y="155746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NED Scale</a:t>
          </a:r>
        </a:p>
      </dsp:txBody>
      <dsp:txXfrm>
        <a:off x="263849" y="1580524"/>
        <a:ext cx="3324974" cy="426206"/>
      </dsp:txXfrm>
    </dsp:sp>
    <dsp:sp modelId="{21F79672-0352-D54F-82DA-CE5A97EF386E}">
      <dsp:nvSpPr>
        <dsp:cNvPr id="0" name=""/>
        <dsp:cNvSpPr/>
      </dsp:nvSpPr>
      <dsp:spPr>
        <a:xfrm>
          <a:off x="0" y="3023387"/>
          <a:ext cx="481584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English fluency</a:t>
          </a:r>
        </a:p>
      </dsp:txBody>
      <dsp:txXfrm>
        <a:off x="0" y="3023387"/>
        <a:ext cx="4815840" cy="667800"/>
      </dsp:txXfrm>
    </dsp:sp>
    <dsp:sp modelId="{9F6BA0B3-DED3-A348-A2A9-9BD37837AC76}">
      <dsp:nvSpPr>
        <dsp:cNvPr id="0" name=""/>
        <dsp:cNvSpPr/>
      </dsp:nvSpPr>
      <dsp:spPr>
        <a:xfrm>
          <a:off x="240792" y="2787227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LexTALE</a:t>
          </a:r>
        </a:p>
      </dsp:txBody>
      <dsp:txXfrm>
        <a:off x="263849" y="2810284"/>
        <a:ext cx="3324974" cy="426206"/>
      </dsp:txXfrm>
    </dsp:sp>
    <dsp:sp modelId="{A48AEA68-4814-7647-9652-A03E3711EA9B}">
      <dsp:nvSpPr>
        <dsp:cNvPr id="0" name=""/>
        <dsp:cNvSpPr/>
      </dsp:nvSpPr>
      <dsp:spPr>
        <a:xfrm>
          <a:off x="0" y="4013748"/>
          <a:ext cx="481584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33248" rIns="3737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allocation: Faroese or English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LexTALE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Demographics</a:t>
          </a:r>
        </a:p>
      </dsp:txBody>
      <dsp:txXfrm>
        <a:off x="0" y="4013748"/>
        <a:ext cx="4815840" cy="1159200"/>
      </dsp:txXfrm>
    </dsp:sp>
    <dsp:sp modelId="{B8D1E47F-4EE8-0A4E-8C79-B47FA5B8F4A2}">
      <dsp:nvSpPr>
        <dsp:cNvPr id="0" name=""/>
        <dsp:cNvSpPr/>
      </dsp:nvSpPr>
      <dsp:spPr>
        <a:xfrm>
          <a:off x="240792" y="3777588"/>
          <a:ext cx="33710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Procedure</a:t>
          </a:r>
        </a:p>
      </dsp:txBody>
      <dsp:txXfrm>
        <a:off x="263849" y="3800645"/>
        <a:ext cx="332497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349600"/>
          <a:ext cx="481584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95732" rIns="3737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English: mean = 3.79, SD = .97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Faroese: mean = 4.04, SD = .94 </a:t>
          </a:r>
        </a:p>
      </dsp:txBody>
      <dsp:txXfrm>
        <a:off x="0" y="349600"/>
        <a:ext cx="4815840" cy="1077300"/>
      </dsp:txXfrm>
    </dsp:sp>
    <dsp:sp modelId="{F58598BE-7710-354D-85DB-D70CE3F44751}">
      <dsp:nvSpPr>
        <dsp:cNvPr id="0" name=""/>
        <dsp:cNvSpPr/>
      </dsp:nvSpPr>
      <dsp:spPr>
        <a:xfrm>
          <a:off x="240792" y="69160"/>
          <a:ext cx="33710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Very similar scores, only slight difference</a:t>
          </a:r>
        </a:p>
      </dsp:txBody>
      <dsp:txXfrm>
        <a:off x="268172" y="96540"/>
        <a:ext cx="3316328" cy="506120"/>
      </dsp:txXfrm>
    </dsp:sp>
    <dsp:sp modelId="{8EF9E5E3-BD77-4845-9DD1-A4473C3D88C5}">
      <dsp:nvSpPr>
        <dsp:cNvPr id="0" name=""/>
        <dsp:cNvSpPr/>
      </dsp:nvSpPr>
      <dsp:spPr>
        <a:xfrm>
          <a:off x="0" y="1809940"/>
          <a:ext cx="481584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95732" rIns="3737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Original = .83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Faroese Scale = .67</a:t>
          </a:r>
        </a:p>
      </dsp:txBody>
      <dsp:txXfrm>
        <a:off x="0" y="1809940"/>
        <a:ext cx="4815840" cy="1077300"/>
      </dsp:txXfrm>
    </dsp:sp>
    <dsp:sp modelId="{694CB8C5-FFD6-0E4B-B8DB-FD3346D495AC}">
      <dsp:nvSpPr>
        <dsp:cNvPr id="0" name=""/>
        <dsp:cNvSpPr/>
      </dsp:nvSpPr>
      <dsp:spPr>
        <a:xfrm>
          <a:off x="240792" y="1529500"/>
          <a:ext cx="33710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Cronbach’s Alpha</a:t>
          </a:r>
        </a:p>
      </dsp:txBody>
      <dsp:txXfrm>
        <a:off x="268172" y="1556880"/>
        <a:ext cx="3316328" cy="506120"/>
      </dsp:txXfrm>
    </dsp:sp>
    <dsp:sp modelId="{21F79672-0352-D54F-82DA-CE5A97EF386E}">
      <dsp:nvSpPr>
        <dsp:cNvPr id="0" name=""/>
        <dsp:cNvSpPr/>
      </dsp:nvSpPr>
      <dsp:spPr>
        <a:xfrm>
          <a:off x="0" y="3270280"/>
          <a:ext cx="4815840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95732" rIns="3737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F(3, 116) = 1.56, p = .203, R² = 0.04, adj. R² = 0.01</a:t>
          </a:r>
          <a:endParaRPr lang="en-US" sz="1900" kern="1200" dirty="0"/>
        </a:p>
      </dsp:txBody>
      <dsp:txXfrm>
        <a:off x="0" y="3270280"/>
        <a:ext cx="4815840" cy="1047375"/>
      </dsp:txXfrm>
    </dsp:sp>
    <dsp:sp modelId="{9F6BA0B3-DED3-A348-A2A9-9BD37837AC76}">
      <dsp:nvSpPr>
        <dsp:cNvPr id="0" name=""/>
        <dsp:cNvSpPr/>
      </dsp:nvSpPr>
      <dsp:spPr>
        <a:xfrm>
          <a:off x="240792" y="2989840"/>
          <a:ext cx="33710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NED Score ~ Language + LexTALE + Age of Acquisition</a:t>
          </a:r>
        </a:p>
      </dsp:txBody>
      <dsp:txXfrm>
        <a:off x="268172" y="3017220"/>
        <a:ext cx="3316328" cy="506120"/>
      </dsp:txXfrm>
    </dsp:sp>
    <dsp:sp modelId="{A48AEA68-4814-7647-9652-A03E3711EA9B}">
      <dsp:nvSpPr>
        <dsp:cNvPr id="0" name=""/>
        <dsp:cNvSpPr/>
      </dsp:nvSpPr>
      <dsp:spPr>
        <a:xfrm>
          <a:off x="0" y="4700695"/>
          <a:ext cx="48158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95732" rIns="3737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4700695"/>
        <a:ext cx="4815840" cy="478800"/>
      </dsp:txXfrm>
    </dsp:sp>
    <dsp:sp modelId="{B8D1E47F-4EE8-0A4E-8C79-B47FA5B8F4A2}">
      <dsp:nvSpPr>
        <dsp:cNvPr id="0" name=""/>
        <dsp:cNvSpPr/>
      </dsp:nvSpPr>
      <dsp:spPr>
        <a:xfrm>
          <a:off x="240792" y="4420255"/>
          <a:ext cx="33710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Non-significant decrease</a:t>
          </a:r>
        </a:p>
      </dsp:txBody>
      <dsp:txXfrm>
        <a:off x="268172" y="4447635"/>
        <a:ext cx="331632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379502"/>
          <a:ext cx="48158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416560" rIns="37376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0" y="379502"/>
        <a:ext cx="4815840" cy="504000"/>
      </dsp:txXfrm>
    </dsp:sp>
    <dsp:sp modelId="{F58598BE-7710-354D-85DB-D70CE3F44751}">
      <dsp:nvSpPr>
        <dsp:cNvPr id="0" name=""/>
        <dsp:cNvSpPr/>
      </dsp:nvSpPr>
      <dsp:spPr>
        <a:xfrm>
          <a:off x="240792" y="84302"/>
          <a:ext cx="33710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Post-hoc</a:t>
          </a:r>
        </a:p>
      </dsp:txBody>
      <dsp:txXfrm>
        <a:off x="269613" y="113123"/>
        <a:ext cx="3313446" cy="532758"/>
      </dsp:txXfrm>
    </dsp:sp>
    <dsp:sp modelId="{8EF9E5E3-BD77-4845-9DD1-A4473C3D88C5}">
      <dsp:nvSpPr>
        <dsp:cNvPr id="0" name=""/>
        <dsp:cNvSpPr/>
      </dsp:nvSpPr>
      <dsp:spPr>
        <a:xfrm>
          <a:off x="0" y="1286702"/>
          <a:ext cx="481584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416560" rIns="37376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around age 25</a:t>
          </a:r>
        </a:p>
      </dsp:txBody>
      <dsp:txXfrm>
        <a:off x="0" y="1286702"/>
        <a:ext cx="4815840" cy="834750"/>
      </dsp:txXfrm>
    </dsp:sp>
    <dsp:sp modelId="{694CB8C5-FFD6-0E4B-B8DB-FD3346D495AC}">
      <dsp:nvSpPr>
        <dsp:cNvPr id="0" name=""/>
        <dsp:cNvSpPr/>
      </dsp:nvSpPr>
      <dsp:spPr>
        <a:xfrm>
          <a:off x="240792" y="991502"/>
          <a:ext cx="33710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Figure 1</a:t>
          </a:r>
        </a:p>
      </dsp:txBody>
      <dsp:txXfrm>
        <a:off x="269613" y="1020323"/>
        <a:ext cx="3313446" cy="532758"/>
      </dsp:txXfrm>
    </dsp:sp>
    <dsp:sp modelId="{21F79672-0352-D54F-82DA-CE5A97EF386E}">
      <dsp:nvSpPr>
        <dsp:cNvPr id="0" name=""/>
        <dsp:cNvSpPr/>
      </dsp:nvSpPr>
      <dsp:spPr>
        <a:xfrm>
          <a:off x="0" y="2524652"/>
          <a:ext cx="48158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416560" rIns="37376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Social media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People around my age</a:t>
          </a:r>
        </a:p>
      </dsp:txBody>
      <dsp:txXfrm>
        <a:off x="0" y="2524652"/>
        <a:ext cx="4815840" cy="1134000"/>
      </dsp:txXfrm>
    </dsp:sp>
    <dsp:sp modelId="{9F6BA0B3-DED3-A348-A2A9-9BD37837AC76}">
      <dsp:nvSpPr>
        <dsp:cNvPr id="0" name=""/>
        <dsp:cNvSpPr/>
      </dsp:nvSpPr>
      <dsp:spPr>
        <a:xfrm>
          <a:off x="240792" y="2229452"/>
          <a:ext cx="33710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Sampling method</a:t>
          </a:r>
        </a:p>
      </dsp:txBody>
      <dsp:txXfrm>
        <a:off x="269613" y="2258273"/>
        <a:ext cx="3313446" cy="532758"/>
      </dsp:txXfrm>
    </dsp:sp>
    <dsp:sp modelId="{A48AEA68-4814-7647-9652-A03E3711EA9B}">
      <dsp:nvSpPr>
        <dsp:cNvPr id="0" name=""/>
        <dsp:cNvSpPr/>
      </dsp:nvSpPr>
      <dsp:spPr>
        <a:xfrm>
          <a:off x="0" y="4061853"/>
          <a:ext cx="481584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416560" rIns="37376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F(1, 118) = 14.74, p &lt; .001, R² = 0.11, adj. R² = 0.10</a:t>
          </a:r>
          <a:endParaRPr lang="en-US" sz="2000" kern="1200" dirty="0"/>
        </a:p>
      </dsp:txBody>
      <dsp:txXfrm>
        <a:off x="0" y="4061853"/>
        <a:ext cx="4815840" cy="1102500"/>
      </dsp:txXfrm>
    </dsp:sp>
    <dsp:sp modelId="{B8D1E47F-4EE8-0A4E-8C79-B47FA5B8F4A2}">
      <dsp:nvSpPr>
        <dsp:cNvPr id="0" name=""/>
        <dsp:cNvSpPr/>
      </dsp:nvSpPr>
      <dsp:spPr>
        <a:xfrm>
          <a:off x="240792" y="3766653"/>
          <a:ext cx="33710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</a:t>
          </a:r>
        </a:p>
      </dsp:txBody>
      <dsp:txXfrm>
        <a:off x="269613" y="3795474"/>
        <a:ext cx="331344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5EA2-3143-804F-9DB4-75F77E2CA75F}">
      <dsp:nvSpPr>
        <dsp:cNvPr id="0" name=""/>
        <dsp:cNvSpPr/>
      </dsp:nvSpPr>
      <dsp:spPr>
        <a:xfrm>
          <a:off x="0" y="313397"/>
          <a:ext cx="481584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L1: Swedish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LX: Norwegian, English, French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Only French was significant</a:t>
          </a:r>
        </a:p>
      </dsp:txBody>
      <dsp:txXfrm>
        <a:off x="0" y="313397"/>
        <a:ext cx="4815840" cy="1304100"/>
      </dsp:txXfrm>
    </dsp:sp>
    <dsp:sp modelId="{F58598BE-7710-354D-85DB-D70CE3F44751}">
      <dsp:nvSpPr>
        <dsp:cNvPr id="0" name=""/>
        <dsp:cNvSpPr/>
      </dsp:nvSpPr>
      <dsp:spPr>
        <a:xfrm>
          <a:off x="240792" y="47717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Dylman &amp; Champoux-Larsson, 2020</a:t>
          </a:r>
        </a:p>
      </dsp:txBody>
      <dsp:txXfrm>
        <a:off x="266731" y="73656"/>
        <a:ext cx="3319210" cy="479482"/>
      </dsp:txXfrm>
    </dsp:sp>
    <dsp:sp modelId="{8EF9E5E3-BD77-4845-9DD1-A4473C3D88C5}">
      <dsp:nvSpPr>
        <dsp:cNvPr id="0" name=""/>
        <dsp:cNvSpPr/>
      </dsp:nvSpPr>
      <dsp:spPr>
        <a:xfrm>
          <a:off x="0" y="1980377"/>
          <a:ext cx="48158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Lack of Faroese media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Danish and English</a:t>
          </a:r>
        </a:p>
      </dsp:txBody>
      <dsp:txXfrm>
        <a:off x="0" y="1980377"/>
        <a:ext cx="4815840" cy="1020600"/>
      </dsp:txXfrm>
    </dsp:sp>
    <dsp:sp modelId="{694CB8C5-FFD6-0E4B-B8DB-FD3346D495AC}">
      <dsp:nvSpPr>
        <dsp:cNvPr id="0" name=""/>
        <dsp:cNvSpPr/>
      </dsp:nvSpPr>
      <dsp:spPr>
        <a:xfrm>
          <a:off x="240792" y="1714697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Language situation of the Faroe Islands</a:t>
          </a:r>
        </a:p>
      </dsp:txBody>
      <dsp:txXfrm>
        <a:off x="266731" y="1740636"/>
        <a:ext cx="3319210" cy="479482"/>
      </dsp:txXfrm>
    </dsp:sp>
    <dsp:sp modelId="{21F79672-0352-D54F-82DA-CE5A97EF386E}">
      <dsp:nvSpPr>
        <dsp:cNvPr id="0" name=""/>
        <dsp:cNvSpPr/>
      </dsp:nvSpPr>
      <dsp:spPr>
        <a:xfrm>
          <a:off x="0" y="3363858"/>
          <a:ext cx="48158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63" tIns="374904" rIns="3737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Stratified sampling methods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Other languages</a:t>
          </a:r>
        </a:p>
      </dsp:txBody>
      <dsp:txXfrm>
        <a:off x="0" y="3363858"/>
        <a:ext cx="4815840" cy="1020600"/>
      </dsp:txXfrm>
    </dsp:sp>
    <dsp:sp modelId="{9F6BA0B3-DED3-A348-A2A9-9BD37837AC76}">
      <dsp:nvSpPr>
        <dsp:cNvPr id="0" name=""/>
        <dsp:cNvSpPr/>
      </dsp:nvSpPr>
      <dsp:spPr>
        <a:xfrm>
          <a:off x="240792" y="3098177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</a:t>
          </a:r>
        </a:p>
      </dsp:txBody>
      <dsp:txXfrm>
        <a:off x="266731" y="3124116"/>
        <a:ext cx="3319210" cy="479482"/>
      </dsp:txXfrm>
    </dsp:sp>
    <dsp:sp modelId="{62627B4A-E6DF-A343-AC01-84146F5F8C1B}">
      <dsp:nvSpPr>
        <dsp:cNvPr id="0" name=""/>
        <dsp:cNvSpPr/>
      </dsp:nvSpPr>
      <dsp:spPr>
        <a:xfrm>
          <a:off x="0" y="4747338"/>
          <a:ext cx="48158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C5121-E93C-944E-B639-A379AF5E8BEB}">
      <dsp:nvSpPr>
        <dsp:cNvPr id="0" name=""/>
        <dsp:cNvSpPr/>
      </dsp:nvSpPr>
      <dsp:spPr>
        <a:xfrm>
          <a:off x="240792" y="4481658"/>
          <a:ext cx="337108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19" tIns="0" rIns="1274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66731" y="4507597"/>
        <a:ext cx="331921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04AAA6-FF60-A547-2782-5360309A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CD2BF-2DF0-F39B-669C-09DB3F9217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23C6-8461-954E-8D27-87A27F727F2E}" type="datetimeFigureOut">
              <a:rPr lang="en-US" smtClean="0"/>
              <a:t>3/22/23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10AE3-3960-DDD4-3C0E-9E2048C07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9B8B-18B2-EE20-5693-31BCB7F626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BB7-78EB-DA44-A077-64A16A137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23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3/21/23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3/21/23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3/21/23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E926-CF33-9819-938F-E0EF9285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Calibri" panose="020F0502020204030204" pitchFamily="34" charset="0"/>
              </a:rPr>
              <a:t>The Foreign Language Effect and Correspondence Bias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05C0E-8573-ECEC-12C2-9C41FBA91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Calibri" panose="020F0502020204030204" pitchFamily="34" charset="0"/>
              </a:rPr>
              <a:t>Investigating Bilingual's Perceptions of Interpersonal Attributions</a:t>
            </a:r>
          </a:p>
        </p:txBody>
      </p:sp>
    </p:spTree>
    <p:extLst>
      <p:ext uri="{BB962C8B-B14F-4D97-AF65-F5344CB8AC3E}">
        <p14:creationId xmlns:p14="http://schemas.microsoft.com/office/powerpoint/2010/main" val="19889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foreign Language effect (FLE)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06996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Bias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23721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Fundamental Attribution Error</a:t>
            </a:r>
          </a:p>
        </p:txBody>
      </p:sp>
    </p:spTree>
    <p:extLst>
      <p:ext uri="{BB962C8B-B14F-4D97-AF65-F5344CB8AC3E}">
        <p14:creationId xmlns:p14="http://schemas.microsoft.com/office/powerpoint/2010/main" val="36961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0415-7EB8-B42F-A223-A1D2AF75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7351-6C97-3F08-60F1-448228579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Research Question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r>
              <a:rPr lang="en-US" sz="2500" dirty="0"/>
              <a:t>Does the foreign language effect influence susceptibility to correspondence bias?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E06EE-1F13-1612-0F8A-124909896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/>
              <a:t>Hypothesis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r>
              <a:rPr lang="en-US" sz="2500" dirty="0"/>
              <a:t>There will be a decrease in correspondence bias in the LX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114046"/>
            <a:ext cx="4486656" cy="114149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986225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6599F8F9-D291-5794-09F4-0BD02C4054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0" y="2564917"/>
            <a:ext cx="5652517" cy="34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114149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751692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1B1DDC7-890C-551D-EFC4-4211929A18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2516378"/>
            <a:ext cx="5731510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1141497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480516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6709E56-A67C-9088-A530-B31756EEED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2516378"/>
            <a:ext cx="5731510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787-7D2D-F203-4B03-8608303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A96E93-418F-9DA3-80ED-494C19C6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606149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8D7A-9279-5D8A-BC30-F0953015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EC7E-C426-A7BB-25C2-C843B254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5394-D1E9-E9DB-23F6-34DA0696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4"/>
            <a:ext cx="6801612" cy="1645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Jógvan Heindrikur R. Djurhuus</a:t>
            </a:r>
          </a:p>
          <a:p>
            <a:pPr algn="ctr"/>
            <a:r>
              <a:rPr lang="en-US"/>
              <a:t>2463893D@student.gla.ac.uk</a:t>
            </a:r>
            <a:endParaRPr lang="en-US" dirty="0"/>
          </a:p>
          <a:p>
            <a:pPr algn="ctr"/>
            <a:r>
              <a:rPr lang="en-US" dirty="0"/>
              <a:t>Supervisor: Dr. Wilhelmiina Toivo</a:t>
            </a:r>
          </a:p>
        </p:txBody>
      </p:sp>
    </p:spTree>
    <p:extLst>
      <p:ext uri="{BB962C8B-B14F-4D97-AF65-F5344CB8AC3E}">
        <p14:creationId xmlns:p14="http://schemas.microsoft.com/office/powerpoint/2010/main" val="28166203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860</TotalTime>
  <Words>337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The Foreign Language Effect and Correspondence Bias</vt:lpstr>
      <vt:lpstr>The foreign Language effect (FLE)</vt:lpstr>
      <vt:lpstr>Correspondence Bias</vt:lpstr>
      <vt:lpstr>Research Question and hypothesis</vt:lpstr>
      <vt:lpstr>Methods</vt:lpstr>
      <vt:lpstr>Results</vt:lpstr>
      <vt:lpstr>Exploratory Analysis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Foreign Language Effect and Correspondence Bias</dc:title>
  <dc:creator>Jogvan Djurhuus (student)</dc:creator>
  <cp:lastModifiedBy>Jogvan Djurhuus (student)</cp:lastModifiedBy>
  <cp:revision>1</cp:revision>
  <dcterms:created xsi:type="dcterms:W3CDTF">2023-03-21T23:29:35Z</dcterms:created>
  <dcterms:modified xsi:type="dcterms:W3CDTF">2023-03-22T13:49:44Z</dcterms:modified>
</cp:coreProperties>
</file>