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3/22/2023</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265895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3/22/2023</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41778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3/22/2023</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214440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3/22/2023</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63867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3/22/2023</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789244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3/22/2023</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1655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3/22/2023</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68072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3/22/2023</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7936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3/22/2023</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551793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3/22/2023</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79368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3/22/2023</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643461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3/22/2023</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161139785"/>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697" r:id="rId6"/>
    <p:sldLayoutId id="2147483702"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71527-CB13-37F8-B251-B614108B4EA6}"/>
              </a:ext>
            </a:extLst>
          </p:cNvPr>
          <p:cNvSpPr>
            <a:spLocks noGrp="1"/>
          </p:cNvSpPr>
          <p:nvPr>
            <p:ph type="ctrTitle"/>
          </p:nvPr>
        </p:nvSpPr>
        <p:spPr>
          <a:xfrm>
            <a:off x="5334000" y="1062038"/>
            <a:ext cx="6096000" cy="2881311"/>
          </a:xfrm>
        </p:spPr>
        <p:txBody>
          <a:bodyPr>
            <a:normAutofit/>
          </a:bodyPr>
          <a:lstStyle/>
          <a:p>
            <a:pPr algn="r"/>
            <a:r>
              <a:rPr lang="sv-FI" sz="3800" dirty="0" err="1"/>
              <a:t>How</a:t>
            </a:r>
            <a:r>
              <a:rPr lang="sv-FI" sz="3800" dirty="0"/>
              <a:t> </a:t>
            </a:r>
            <a:r>
              <a:rPr lang="sv-FI" sz="3800" dirty="0" err="1"/>
              <a:t>people</a:t>
            </a:r>
            <a:r>
              <a:rPr lang="sv-FI" sz="3800" dirty="0"/>
              <a:t> </a:t>
            </a:r>
            <a:r>
              <a:rPr lang="sv-FI" sz="3800" dirty="0" err="1"/>
              <a:t>with</a:t>
            </a:r>
            <a:r>
              <a:rPr lang="sv-FI" sz="3800" dirty="0"/>
              <a:t> a </a:t>
            </a:r>
            <a:r>
              <a:rPr lang="sv-FI" sz="3800" dirty="0" err="1"/>
              <a:t>history</a:t>
            </a:r>
            <a:r>
              <a:rPr lang="sv-FI" sz="3800" dirty="0"/>
              <a:t> </a:t>
            </a:r>
            <a:r>
              <a:rPr lang="sv-FI" sz="3800" dirty="0" err="1"/>
              <a:t>with</a:t>
            </a:r>
            <a:r>
              <a:rPr lang="sv-FI" sz="3800" dirty="0"/>
              <a:t> </a:t>
            </a:r>
            <a:r>
              <a:rPr lang="sv-FI" sz="3800" dirty="0" err="1"/>
              <a:t>disordered</a:t>
            </a:r>
            <a:r>
              <a:rPr lang="sv-FI" sz="3800" dirty="0"/>
              <a:t> </a:t>
            </a:r>
            <a:r>
              <a:rPr lang="sv-FI" sz="3800" dirty="0" err="1"/>
              <a:t>eating</a:t>
            </a:r>
            <a:r>
              <a:rPr lang="sv-FI" sz="3800" dirty="0"/>
              <a:t> </a:t>
            </a:r>
            <a:r>
              <a:rPr lang="sv-FI" sz="3800" dirty="0" err="1"/>
              <a:t>think</a:t>
            </a:r>
            <a:r>
              <a:rPr lang="sv-FI" sz="3800" dirty="0"/>
              <a:t> </a:t>
            </a:r>
            <a:r>
              <a:rPr lang="sv-FI" sz="3800" dirty="0" err="1"/>
              <a:t>about</a:t>
            </a:r>
            <a:r>
              <a:rPr lang="sv-FI" sz="3800" dirty="0"/>
              <a:t> </a:t>
            </a:r>
            <a:r>
              <a:rPr lang="sv-FI" sz="3800" dirty="0" err="1"/>
              <a:t>environmentally</a:t>
            </a:r>
            <a:r>
              <a:rPr lang="sv-FI" sz="3800" dirty="0"/>
              <a:t> </a:t>
            </a:r>
            <a:r>
              <a:rPr lang="sv-FI" sz="3800" dirty="0" err="1"/>
              <a:t>sustainable</a:t>
            </a:r>
            <a:r>
              <a:rPr lang="sv-FI" sz="3800" dirty="0"/>
              <a:t> </a:t>
            </a:r>
            <a:r>
              <a:rPr lang="sv-FI" sz="3800" dirty="0" err="1"/>
              <a:t>eating</a:t>
            </a:r>
            <a:endParaRPr lang="en-GB" sz="3800" dirty="0"/>
          </a:p>
        </p:txBody>
      </p:sp>
      <p:sp>
        <p:nvSpPr>
          <p:cNvPr id="3" name="Subtitle 2">
            <a:extLst>
              <a:ext uri="{FF2B5EF4-FFF2-40B4-BE49-F238E27FC236}">
                <a16:creationId xmlns:a16="http://schemas.microsoft.com/office/drawing/2014/main" id="{4B4A827C-337D-2AC0-9672-06D8BCA3FDC2}"/>
              </a:ext>
            </a:extLst>
          </p:cNvPr>
          <p:cNvSpPr>
            <a:spLocks noGrp="1"/>
          </p:cNvSpPr>
          <p:nvPr>
            <p:ph type="subTitle" idx="1"/>
          </p:nvPr>
        </p:nvSpPr>
        <p:spPr>
          <a:xfrm>
            <a:off x="5334000" y="4170408"/>
            <a:ext cx="6096000" cy="1625554"/>
          </a:xfrm>
        </p:spPr>
        <p:txBody>
          <a:bodyPr>
            <a:normAutofit/>
          </a:bodyPr>
          <a:lstStyle/>
          <a:p>
            <a:pPr algn="r"/>
            <a:r>
              <a:rPr lang="sv-FI"/>
              <a:t>Julia Danielsson</a:t>
            </a:r>
            <a:endParaRPr lang="en-GB"/>
          </a:p>
        </p:txBody>
      </p:sp>
      <p:pic>
        <p:nvPicPr>
          <p:cNvPr id="4" name="Picture 3" descr="Different types of vegetables">
            <a:extLst>
              <a:ext uri="{FF2B5EF4-FFF2-40B4-BE49-F238E27FC236}">
                <a16:creationId xmlns:a16="http://schemas.microsoft.com/office/drawing/2014/main" id="{06F5F6F8-BE53-5B06-DC1B-7BA5A0E3A665}"/>
              </a:ext>
            </a:extLst>
          </p:cNvPr>
          <p:cNvPicPr>
            <a:picLocks noChangeAspect="1"/>
          </p:cNvPicPr>
          <p:nvPr/>
        </p:nvPicPr>
        <p:blipFill rotWithShape="1">
          <a:blip r:embed="rId2"/>
          <a:srcRect l="20922" r="34577" b="-2"/>
          <a:stretch/>
        </p:blipFill>
        <p:spPr>
          <a:xfrm>
            <a:off x="-2" y="-1"/>
            <a:ext cx="4572002" cy="6858002"/>
          </a:xfrm>
          <a:custGeom>
            <a:avLst/>
            <a:gdLst/>
            <a:ahLst/>
            <a:cxnLst/>
            <a:rect l="l" t="t" r="r" b="b"/>
            <a:pathLst>
              <a:path w="4572002" h="6858002">
                <a:moveTo>
                  <a:pt x="4295315" y="6438981"/>
                </a:moveTo>
                <a:lnTo>
                  <a:pt x="4275384" y="6463840"/>
                </a:lnTo>
                <a:lnTo>
                  <a:pt x="4275382" y="6463849"/>
                </a:lnTo>
                <a:lnTo>
                  <a:pt x="4261586" y="6513012"/>
                </a:lnTo>
                <a:lnTo>
                  <a:pt x="4242781" y="6546194"/>
                </a:lnTo>
                <a:lnTo>
                  <a:pt x="4242781" y="6546195"/>
                </a:lnTo>
                <a:lnTo>
                  <a:pt x="4259119" y="6521804"/>
                </a:lnTo>
                <a:lnTo>
                  <a:pt x="4261586"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4"/>
                </a:cubicBezTo>
                <a:lnTo>
                  <a:pt x="4158155" y="4933805"/>
                </a:lnTo>
                <a:lnTo>
                  <a:pt x="4158155" y="4933805"/>
                </a:lnTo>
                <a:cubicBezTo>
                  <a:pt x="4160163" y="4953853"/>
                  <a:pt x="4171415" y="4969749"/>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8"/>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2"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289" y="6365204"/>
                </a:lnTo>
                <a:lnTo>
                  <a:pt x="4380007" y="6387910"/>
                </a:lnTo>
                <a:lnTo>
                  <a:pt x="4378243" y="6391549"/>
                </a:lnTo>
                <a:lnTo>
                  <a:pt x="4370589" y="6407332"/>
                </a:lnTo>
                <a:lnTo>
                  <a:pt x="4370589" y="6407333"/>
                </a:lnTo>
                <a:lnTo>
                  <a:pt x="4378243" y="6391549"/>
                </a:lnTo>
                <a:lnTo>
                  <a:pt x="4380008" y="6387910"/>
                </a:lnTo>
                <a:lnTo>
                  <a:pt x="4381289" y="6365204"/>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8"/>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6"/>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1"/>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4"/>
                  <a:pt x="4125838" y="2518264"/>
                </a:cubicBezTo>
                <a:cubicBezTo>
                  <a:pt x="4123171" y="2527790"/>
                  <a:pt x="4122027" y="2536457"/>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8"/>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1" y="2463018"/>
                </a:cubicBez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5402" y="228949"/>
                </a:lnTo>
                <a:lnTo>
                  <a:pt x="3785402" y="228948"/>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1"/>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6"/>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p:spPr>
      </p:pic>
    </p:spTree>
    <p:extLst>
      <p:ext uri="{BB962C8B-B14F-4D97-AF65-F5344CB8AC3E}">
        <p14:creationId xmlns:p14="http://schemas.microsoft.com/office/powerpoint/2010/main" val="2384575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657D7B-98CA-86A1-6D9D-26D924C9692C}"/>
              </a:ext>
            </a:extLst>
          </p:cNvPr>
          <p:cNvSpPr>
            <a:spLocks noGrp="1"/>
          </p:cNvSpPr>
          <p:nvPr>
            <p:ph type="title"/>
          </p:nvPr>
        </p:nvSpPr>
        <p:spPr>
          <a:xfrm>
            <a:off x="762001" y="981076"/>
            <a:ext cx="6095998" cy="1806574"/>
          </a:xfrm>
        </p:spPr>
        <p:txBody>
          <a:bodyPr anchor="b">
            <a:normAutofit/>
          </a:bodyPr>
          <a:lstStyle/>
          <a:p>
            <a:r>
              <a:rPr lang="sv-FI" dirty="0" err="1"/>
              <a:t>Background</a:t>
            </a:r>
            <a:endParaRPr lang="en-GB" dirty="0"/>
          </a:p>
        </p:txBody>
      </p:sp>
      <p:pic>
        <p:nvPicPr>
          <p:cNvPr id="5" name="Picture 4" descr="Assorted vegetables and fruits">
            <a:extLst>
              <a:ext uri="{FF2B5EF4-FFF2-40B4-BE49-F238E27FC236}">
                <a16:creationId xmlns:a16="http://schemas.microsoft.com/office/drawing/2014/main" id="{83E4EA1D-3F6A-6C1F-319A-3D3A5D4A1B85}"/>
              </a:ext>
            </a:extLst>
          </p:cNvPr>
          <p:cNvPicPr>
            <a:picLocks noChangeAspect="1"/>
          </p:cNvPicPr>
          <p:nvPr/>
        </p:nvPicPr>
        <p:blipFill rotWithShape="1">
          <a:blip r:embed="rId2"/>
          <a:srcRect l="33891" r="21608" b="-1"/>
          <a:stretch/>
        </p:blipFill>
        <p:spPr>
          <a:xfrm>
            <a:off x="7620000" y="10"/>
            <a:ext cx="4572002" cy="6857992"/>
          </a:xfrm>
          <a:custGeom>
            <a:avLst/>
            <a:gdLst/>
            <a:ahLst/>
            <a:cxnLst/>
            <a:rect l="l" t="t" r="r" b="b"/>
            <a:pathLst>
              <a:path w="4572002" h="6858002">
                <a:moveTo>
                  <a:pt x="276687" y="6438981"/>
                </a:moveTo>
                <a:cubicBezTo>
                  <a:pt x="286189" y="6444077"/>
                  <a:pt x="293666" y="6451650"/>
                  <a:pt x="296618" y="6463841"/>
                </a:cubicBezTo>
                <a:lnTo>
                  <a:pt x="296621" y="6463850"/>
                </a:lnTo>
                <a:lnTo>
                  <a:pt x="307605" y="6508052"/>
                </a:lnTo>
                <a:lnTo>
                  <a:pt x="310416" y="6513012"/>
                </a:lnTo>
                <a:lnTo>
                  <a:pt x="312883" y="6521804"/>
                </a:lnTo>
                <a:lnTo>
                  <a:pt x="329221" y="6546195"/>
                </a:lnTo>
                <a:lnTo>
                  <a:pt x="329221" y="6546194"/>
                </a:lnTo>
                <a:lnTo>
                  <a:pt x="310416" y="6513012"/>
                </a:lnTo>
                <a:lnTo>
                  <a:pt x="296621" y="6463850"/>
                </a:lnTo>
                <a:lnTo>
                  <a:pt x="296618" y="6463840"/>
                </a:lnTo>
                <a:close/>
                <a:moveTo>
                  <a:pt x="360891" y="2836172"/>
                </a:moveTo>
                <a:lnTo>
                  <a:pt x="360891" y="2836173"/>
                </a:lnTo>
                <a:cubicBezTo>
                  <a:pt x="364963" y="2839983"/>
                  <a:pt x="368249" y="2844317"/>
                  <a:pt x="369582" y="2848794"/>
                </a:cubicBezTo>
                <a:cubicBezTo>
                  <a:pt x="376249" y="2870416"/>
                  <a:pt x="384441" y="2892181"/>
                  <a:pt x="389490" y="2914328"/>
                </a:cubicBezTo>
                <a:lnTo>
                  <a:pt x="394121" y="2947863"/>
                </a:lnTo>
                <a:lnTo>
                  <a:pt x="390537" y="2982148"/>
                </a:lnTo>
                <a:cubicBezTo>
                  <a:pt x="382441" y="3014153"/>
                  <a:pt x="378631" y="3045777"/>
                  <a:pt x="378845" y="3077401"/>
                </a:cubicBezTo>
                <a:lnTo>
                  <a:pt x="378845" y="3077402"/>
                </a:lnTo>
                <a:lnTo>
                  <a:pt x="378845" y="3077402"/>
                </a:lnTo>
                <a:cubicBezTo>
                  <a:pt x="379059" y="3109026"/>
                  <a:pt x="383298" y="3140650"/>
                  <a:pt x="391299" y="3172655"/>
                </a:cubicBezTo>
                <a:cubicBezTo>
                  <a:pt x="417208" y="3276481"/>
                  <a:pt x="444640" y="3380306"/>
                  <a:pt x="438926" y="3489468"/>
                </a:cubicBezTo>
                <a:cubicBezTo>
                  <a:pt x="437974" y="3507564"/>
                  <a:pt x="449595" y="3529091"/>
                  <a:pt x="461025" y="3544714"/>
                </a:cubicBezTo>
                <a:cubicBezTo>
                  <a:pt x="466455" y="3552191"/>
                  <a:pt x="470634" y="3557716"/>
                  <a:pt x="473569" y="3562321"/>
                </a:cubicBezTo>
                <a:lnTo>
                  <a:pt x="478647" y="3574408"/>
                </a:lnTo>
                <a:lnTo>
                  <a:pt x="476296" y="3587174"/>
                </a:lnTo>
                <a:cubicBezTo>
                  <a:pt x="474277" y="3592232"/>
                  <a:pt x="471027" y="3598435"/>
                  <a:pt x="466549" y="3606817"/>
                </a:cubicBezTo>
                <a:cubicBezTo>
                  <a:pt x="462167" y="3614819"/>
                  <a:pt x="459501" y="3624725"/>
                  <a:pt x="453023" y="3630632"/>
                </a:cubicBezTo>
                <a:cubicBezTo>
                  <a:pt x="436545" y="3645682"/>
                  <a:pt x="430306" y="3662494"/>
                  <a:pt x="428782" y="3680163"/>
                </a:cubicBezTo>
                <a:lnTo>
                  <a:pt x="428782" y="3680164"/>
                </a:lnTo>
                <a:lnTo>
                  <a:pt x="428782" y="3680164"/>
                </a:lnTo>
                <a:lnTo>
                  <a:pt x="432830" y="3734838"/>
                </a:lnTo>
                <a:lnTo>
                  <a:pt x="432448" y="3754652"/>
                </a:lnTo>
                <a:cubicBezTo>
                  <a:pt x="426448" y="3767130"/>
                  <a:pt x="424496" y="3778655"/>
                  <a:pt x="426091" y="3789776"/>
                </a:cubicBezTo>
                <a:lnTo>
                  <a:pt x="426091" y="3789776"/>
                </a:lnTo>
                <a:lnTo>
                  <a:pt x="426091" y="3789777"/>
                </a:lnTo>
                <a:cubicBezTo>
                  <a:pt x="427687" y="3800897"/>
                  <a:pt x="432830" y="3811614"/>
                  <a:pt x="441022" y="3822473"/>
                </a:cubicBezTo>
                <a:lnTo>
                  <a:pt x="455357" y="3852620"/>
                </a:lnTo>
                <a:lnTo>
                  <a:pt x="454577" y="3868764"/>
                </a:lnTo>
                <a:cubicBezTo>
                  <a:pt x="453119" y="3874229"/>
                  <a:pt x="450356" y="3879766"/>
                  <a:pt x="445974" y="3885338"/>
                </a:cubicBezTo>
                <a:cubicBezTo>
                  <a:pt x="426543" y="3910104"/>
                  <a:pt x="416351" y="3935727"/>
                  <a:pt x="414089" y="3962159"/>
                </a:cubicBezTo>
                <a:lnTo>
                  <a:pt x="414089" y="3962160"/>
                </a:lnTo>
                <a:lnTo>
                  <a:pt x="414089" y="3962160"/>
                </a:lnTo>
                <a:cubicBezTo>
                  <a:pt x="411827" y="3988593"/>
                  <a:pt x="417495" y="4015835"/>
                  <a:pt x="429782" y="4043840"/>
                </a:cubicBezTo>
                <a:lnTo>
                  <a:pt x="444904" y="4103826"/>
                </a:lnTo>
                <a:lnTo>
                  <a:pt x="442936" y="4134255"/>
                </a:lnTo>
                <a:cubicBezTo>
                  <a:pt x="441094" y="4144498"/>
                  <a:pt x="438022" y="4154857"/>
                  <a:pt x="433592" y="4165383"/>
                </a:cubicBezTo>
                <a:cubicBezTo>
                  <a:pt x="430163" y="4173480"/>
                  <a:pt x="429592" y="4182767"/>
                  <a:pt x="429687" y="4192387"/>
                </a:cubicBezTo>
                <a:lnTo>
                  <a:pt x="429687" y="4192388"/>
                </a:lnTo>
                <a:lnTo>
                  <a:pt x="429687" y="4192388"/>
                </a:lnTo>
                <a:lnTo>
                  <a:pt x="429782" y="4221391"/>
                </a:lnTo>
                <a:lnTo>
                  <a:pt x="424066" y="4253014"/>
                </a:lnTo>
                <a:cubicBezTo>
                  <a:pt x="411873" y="4277401"/>
                  <a:pt x="396253" y="4300070"/>
                  <a:pt x="384250" y="4324645"/>
                </a:cubicBezTo>
                <a:cubicBezTo>
                  <a:pt x="378536" y="4336457"/>
                  <a:pt x="375488" y="4350554"/>
                  <a:pt x="375296" y="4363890"/>
                </a:cubicBezTo>
                <a:lnTo>
                  <a:pt x="375296" y="4363891"/>
                </a:lnTo>
                <a:lnTo>
                  <a:pt x="375296" y="4363891"/>
                </a:lnTo>
                <a:cubicBezTo>
                  <a:pt x="374344" y="4403326"/>
                  <a:pt x="374344" y="4442762"/>
                  <a:pt x="376058" y="4482005"/>
                </a:cubicBezTo>
                <a:cubicBezTo>
                  <a:pt x="378726" y="4546777"/>
                  <a:pt x="379298" y="4612501"/>
                  <a:pt x="436068" y="4659175"/>
                </a:cubicBezTo>
                <a:cubicBezTo>
                  <a:pt x="440640" y="4662987"/>
                  <a:pt x="443308" y="4671177"/>
                  <a:pt x="444070" y="4677656"/>
                </a:cubicBezTo>
                <a:cubicBezTo>
                  <a:pt x="447689" y="4707565"/>
                  <a:pt x="448071" y="4738236"/>
                  <a:pt x="453977" y="4767765"/>
                </a:cubicBezTo>
                <a:lnTo>
                  <a:pt x="455286" y="4800483"/>
                </a:lnTo>
                <a:lnTo>
                  <a:pt x="440450" y="4828916"/>
                </a:lnTo>
                <a:cubicBezTo>
                  <a:pt x="423877" y="4846490"/>
                  <a:pt x="412446" y="4866958"/>
                  <a:pt x="410740" y="4889275"/>
                </a:cubicBezTo>
                <a:lnTo>
                  <a:pt x="410740" y="4889275"/>
                </a:lnTo>
                <a:lnTo>
                  <a:pt x="410740" y="4889276"/>
                </a:lnTo>
                <a:cubicBezTo>
                  <a:pt x="410172" y="4896714"/>
                  <a:pt x="410683" y="4904358"/>
                  <a:pt x="412445" y="4912169"/>
                </a:cubicBezTo>
                <a:lnTo>
                  <a:pt x="413848" y="4933805"/>
                </a:lnTo>
                <a:lnTo>
                  <a:pt x="409088" y="4952673"/>
                </a:lnTo>
                <a:cubicBezTo>
                  <a:pt x="404302" y="4964604"/>
                  <a:pt x="396729" y="4975511"/>
                  <a:pt x="389013" y="4987037"/>
                </a:cubicBezTo>
                <a:cubicBezTo>
                  <a:pt x="377774" y="5003801"/>
                  <a:pt x="363676" y="5022852"/>
                  <a:pt x="362534" y="5041521"/>
                </a:cubicBezTo>
                <a:cubicBezTo>
                  <a:pt x="360677" y="5073241"/>
                  <a:pt x="338137" y="5101639"/>
                  <a:pt x="336386" y="5133224"/>
                </a:cubicBezTo>
                <a:lnTo>
                  <a:pt x="336386" y="5133225"/>
                </a:lnTo>
                <a:lnTo>
                  <a:pt x="336386" y="5133225"/>
                </a:lnTo>
                <a:lnTo>
                  <a:pt x="343101" y="5166114"/>
                </a:lnTo>
                <a:lnTo>
                  <a:pt x="342411" y="5172090"/>
                </a:lnTo>
                <a:cubicBezTo>
                  <a:pt x="341530" y="5174400"/>
                  <a:pt x="340339" y="5176876"/>
                  <a:pt x="339863" y="5179067"/>
                </a:cubicBezTo>
                <a:lnTo>
                  <a:pt x="339863" y="5179068"/>
                </a:lnTo>
                <a:lnTo>
                  <a:pt x="339863" y="5179068"/>
                </a:lnTo>
                <a:cubicBezTo>
                  <a:pt x="332623" y="5214122"/>
                  <a:pt x="339673" y="5247079"/>
                  <a:pt x="363486" y="5272797"/>
                </a:cubicBezTo>
                <a:cubicBezTo>
                  <a:pt x="379013" y="5289657"/>
                  <a:pt x="387538" y="5307422"/>
                  <a:pt x="390920" y="5326163"/>
                </a:cubicBezTo>
                <a:lnTo>
                  <a:pt x="392366" y="5355014"/>
                </a:lnTo>
                <a:lnTo>
                  <a:pt x="387489" y="5385384"/>
                </a:lnTo>
                <a:cubicBezTo>
                  <a:pt x="384250" y="5398721"/>
                  <a:pt x="381964" y="5412057"/>
                  <a:pt x="379298" y="5425582"/>
                </a:cubicBezTo>
                <a:cubicBezTo>
                  <a:pt x="375488" y="5443870"/>
                  <a:pt x="371486" y="5462351"/>
                  <a:pt x="367676" y="5480637"/>
                </a:cubicBezTo>
                <a:cubicBezTo>
                  <a:pt x="365771" y="5489497"/>
                  <a:pt x="363200" y="5498832"/>
                  <a:pt x="363152" y="5507667"/>
                </a:cubicBezTo>
                <a:lnTo>
                  <a:pt x="363152" y="5507668"/>
                </a:lnTo>
                <a:lnTo>
                  <a:pt x="363152" y="5507668"/>
                </a:lnTo>
                <a:cubicBezTo>
                  <a:pt x="363105" y="5516503"/>
                  <a:pt x="365581" y="5524837"/>
                  <a:pt x="373772" y="5531694"/>
                </a:cubicBezTo>
                <a:lnTo>
                  <a:pt x="383918" y="5547578"/>
                </a:lnTo>
                <a:lnTo>
                  <a:pt x="374344" y="5562746"/>
                </a:lnTo>
                <a:cubicBezTo>
                  <a:pt x="331671" y="5600467"/>
                  <a:pt x="305000" y="5646189"/>
                  <a:pt x="303096" y="5704483"/>
                </a:cubicBezTo>
                <a:cubicBezTo>
                  <a:pt x="302714" y="5716485"/>
                  <a:pt x="300048" y="5728678"/>
                  <a:pt x="297190" y="5740488"/>
                </a:cubicBezTo>
                <a:cubicBezTo>
                  <a:pt x="295475" y="5747728"/>
                  <a:pt x="293569" y="5756493"/>
                  <a:pt x="288425" y="5760873"/>
                </a:cubicBezTo>
                <a:cubicBezTo>
                  <a:pt x="249182" y="5794974"/>
                  <a:pt x="221939" y="5837457"/>
                  <a:pt x="200030" y="5883751"/>
                </a:cubicBezTo>
                <a:cubicBezTo>
                  <a:pt x="192220" y="5900323"/>
                  <a:pt x="184410" y="5918042"/>
                  <a:pt x="182124" y="5935949"/>
                </a:cubicBezTo>
                <a:lnTo>
                  <a:pt x="182124" y="5935950"/>
                </a:lnTo>
                <a:lnTo>
                  <a:pt x="182124" y="5935950"/>
                </a:lnTo>
                <a:cubicBezTo>
                  <a:pt x="179838" y="5954618"/>
                  <a:pt x="183648" y="5974241"/>
                  <a:pt x="185744" y="5993292"/>
                </a:cubicBezTo>
                <a:cubicBezTo>
                  <a:pt x="186886" y="6004532"/>
                  <a:pt x="186696" y="6017486"/>
                  <a:pt x="192220" y="6026441"/>
                </a:cubicBezTo>
                <a:cubicBezTo>
                  <a:pt x="209557" y="6054826"/>
                  <a:pt x="228225" y="6082259"/>
                  <a:pt x="248420" y="6108739"/>
                </a:cubicBezTo>
                <a:lnTo>
                  <a:pt x="262113" y="6133315"/>
                </a:lnTo>
                <a:lnTo>
                  <a:pt x="258413" y="6143190"/>
                </a:lnTo>
                <a:cubicBezTo>
                  <a:pt x="255862" y="6146732"/>
                  <a:pt x="251944" y="6150697"/>
                  <a:pt x="246514" y="6155602"/>
                </a:cubicBezTo>
                <a:cubicBezTo>
                  <a:pt x="224225" y="6175797"/>
                  <a:pt x="212605" y="6200944"/>
                  <a:pt x="207843" y="6228756"/>
                </a:cubicBezTo>
                <a:cubicBezTo>
                  <a:pt x="200412" y="6272764"/>
                  <a:pt x="194126" y="6317151"/>
                  <a:pt x="190506" y="6361539"/>
                </a:cubicBezTo>
                <a:lnTo>
                  <a:pt x="190506" y="6361540"/>
                </a:lnTo>
                <a:lnTo>
                  <a:pt x="190506" y="6361540"/>
                </a:lnTo>
                <a:lnTo>
                  <a:pt x="190704" y="6365039"/>
                </a:lnTo>
                <a:lnTo>
                  <a:pt x="191995" y="6387910"/>
                </a:lnTo>
                <a:lnTo>
                  <a:pt x="194825" y="6393746"/>
                </a:lnTo>
                <a:lnTo>
                  <a:pt x="201413" y="6407333"/>
                </a:lnTo>
                <a:lnTo>
                  <a:pt x="201413" y="6407332"/>
                </a:lnTo>
                <a:lnTo>
                  <a:pt x="194825" y="6393746"/>
                </a:lnTo>
                <a:lnTo>
                  <a:pt x="191995" y="6387910"/>
                </a:lnTo>
                <a:lnTo>
                  <a:pt x="190704" y="6365039"/>
                </a:lnTo>
                <a:lnTo>
                  <a:pt x="190506" y="6361540"/>
                </a:lnTo>
                <a:lnTo>
                  <a:pt x="207843" y="6228757"/>
                </a:lnTo>
                <a:cubicBezTo>
                  <a:pt x="212605" y="6200945"/>
                  <a:pt x="224225" y="6175798"/>
                  <a:pt x="246514" y="6155603"/>
                </a:cubicBezTo>
                <a:cubicBezTo>
                  <a:pt x="257374" y="6145793"/>
                  <a:pt x="262184" y="6139745"/>
                  <a:pt x="262113" y="6133315"/>
                </a:cubicBezTo>
                <a:lnTo>
                  <a:pt x="262113" y="6133315"/>
                </a:lnTo>
                <a:lnTo>
                  <a:pt x="262113" y="6133314"/>
                </a:lnTo>
                <a:cubicBezTo>
                  <a:pt x="262042" y="6126884"/>
                  <a:pt x="257088" y="6120074"/>
                  <a:pt x="248420" y="6108738"/>
                </a:cubicBezTo>
                <a:cubicBezTo>
                  <a:pt x="228225" y="6082258"/>
                  <a:pt x="209557" y="6054825"/>
                  <a:pt x="192220" y="6026440"/>
                </a:cubicBezTo>
                <a:cubicBezTo>
                  <a:pt x="186696" y="6017485"/>
                  <a:pt x="186886" y="6004531"/>
                  <a:pt x="185744" y="5993291"/>
                </a:cubicBezTo>
                <a:cubicBezTo>
                  <a:pt x="184696" y="5983766"/>
                  <a:pt x="183220" y="5974097"/>
                  <a:pt x="182291" y="5964477"/>
                </a:cubicBezTo>
                <a:lnTo>
                  <a:pt x="182124" y="5935950"/>
                </a:lnTo>
                <a:lnTo>
                  <a:pt x="189006" y="5909351"/>
                </a:lnTo>
                <a:cubicBezTo>
                  <a:pt x="192220" y="5900611"/>
                  <a:pt x="196125" y="5892038"/>
                  <a:pt x="200030" y="5883752"/>
                </a:cubicBezTo>
                <a:cubicBezTo>
                  <a:pt x="221939" y="5837458"/>
                  <a:pt x="249182" y="5794975"/>
                  <a:pt x="288425" y="5760874"/>
                </a:cubicBezTo>
                <a:cubicBezTo>
                  <a:pt x="293569" y="5756494"/>
                  <a:pt x="295475" y="5747729"/>
                  <a:pt x="297190" y="5740489"/>
                </a:cubicBezTo>
                <a:cubicBezTo>
                  <a:pt x="300048" y="5728679"/>
                  <a:pt x="302714" y="5716486"/>
                  <a:pt x="303096" y="5704484"/>
                </a:cubicBezTo>
                <a:cubicBezTo>
                  <a:pt x="305000" y="5646190"/>
                  <a:pt x="331671" y="5600468"/>
                  <a:pt x="374344" y="5562747"/>
                </a:cubicBezTo>
                <a:cubicBezTo>
                  <a:pt x="380441" y="5557318"/>
                  <a:pt x="383823" y="5552508"/>
                  <a:pt x="383918" y="5547579"/>
                </a:cubicBezTo>
                <a:lnTo>
                  <a:pt x="383918" y="5547578"/>
                </a:lnTo>
                <a:lnTo>
                  <a:pt x="383918" y="5547578"/>
                </a:lnTo>
                <a:cubicBezTo>
                  <a:pt x="384013" y="5542648"/>
                  <a:pt x="380822" y="5537600"/>
                  <a:pt x="373772" y="5531693"/>
                </a:cubicBezTo>
                <a:cubicBezTo>
                  <a:pt x="369677" y="5528265"/>
                  <a:pt x="367010" y="5524467"/>
                  <a:pt x="365373" y="5520422"/>
                </a:cubicBezTo>
                <a:lnTo>
                  <a:pt x="363152" y="5507668"/>
                </a:lnTo>
                <a:lnTo>
                  <a:pt x="367676" y="5480638"/>
                </a:lnTo>
                <a:cubicBezTo>
                  <a:pt x="371486" y="5462352"/>
                  <a:pt x="375488" y="5443871"/>
                  <a:pt x="379298" y="5425583"/>
                </a:cubicBezTo>
                <a:cubicBezTo>
                  <a:pt x="381964" y="5412058"/>
                  <a:pt x="384250" y="5398722"/>
                  <a:pt x="387489" y="5385385"/>
                </a:cubicBezTo>
                <a:cubicBezTo>
                  <a:pt x="390014" y="5375003"/>
                  <a:pt x="391717" y="5364883"/>
                  <a:pt x="392366" y="5355015"/>
                </a:cubicBezTo>
                <a:lnTo>
                  <a:pt x="392366" y="5355014"/>
                </a:lnTo>
                <a:lnTo>
                  <a:pt x="392366" y="5355014"/>
                </a:lnTo>
                <a:cubicBezTo>
                  <a:pt x="394313" y="5325412"/>
                  <a:pt x="386776" y="5298086"/>
                  <a:pt x="363486" y="5272796"/>
                </a:cubicBezTo>
                <a:cubicBezTo>
                  <a:pt x="351580" y="5259937"/>
                  <a:pt x="343864" y="5245269"/>
                  <a:pt x="340030" y="5229433"/>
                </a:cubicBezTo>
                <a:lnTo>
                  <a:pt x="339863" y="5179068"/>
                </a:lnTo>
                <a:lnTo>
                  <a:pt x="342411" y="5172091"/>
                </a:lnTo>
                <a:cubicBezTo>
                  <a:pt x="343292" y="5169781"/>
                  <a:pt x="343863" y="5167638"/>
                  <a:pt x="343101" y="5166114"/>
                </a:cubicBezTo>
                <a:lnTo>
                  <a:pt x="343101" y="5166114"/>
                </a:lnTo>
                <a:lnTo>
                  <a:pt x="343101" y="5166113"/>
                </a:lnTo>
                <a:lnTo>
                  <a:pt x="336386" y="5133225"/>
                </a:lnTo>
                <a:lnTo>
                  <a:pt x="343531" y="5102461"/>
                </a:lnTo>
                <a:cubicBezTo>
                  <a:pt x="350866" y="5082339"/>
                  <a:pt x="361296" y="5062669"/>
                  <a:pt x="362534" y="5041522"/>
                </a:cubicBezTo>
                <a:cubicBezTo>
                  <a:pt x="363676" y="5022853"/>
                  <a:pt x="377774" y="5003802"/>
                  <a:pt x="389013" y="4987038"/>
                </a:cubicBezTo>
                <a:cubicBezTo>
                  <a:pt x="400587" y="4969748"/>
                  <a:pt x="411839" y="4953853"/>
                  <a:pt x="413848" y="4933805"/>
                </a:cubicBezTo>
                <a:lnTo>
                  <a:pt x="413848" y="4933805"/>
                </a:lnTo>
                <a:lnTo>
                  <a:pt x="413848" y="4933804"/>
                </a:lnTo>
                <a:cubicBezTo>
                  <a:pt x="414517" y="4927122"/>
                  <a:pt x="414160" y="4919978"/>
                  <a:pt x="412445" y="4912168"/>
                </a:cubicBezTo>
                <a:lnTo>
                  <a:pt x="410740" y="4889275"/>
                </a:lnTo>
                <a:lnTo>
                  <a:pt x="415518" y="4867614"/>
                </a:lnTo>
                <a:cubicBezTo>
                  <a:pt x="420638" y="4853635"/>
                  <a:pt x="429401" y="4840633"/>
                  <a:pt x="440450" y="4828917"/>
                </a:cubicBezTo>
                <a:cubicBezTo>
                  <a:pt x="448833" y="4819964"/>
                  <a:pt x="453405" y="4810581"/>
                  <a:pt x="455286" y="4800484"/>
                </a:cubicBezTo>
                <a:lnTo>
                  <a:pt x="455286" y="4800483"/>
                </a:lnTo>
                <a:lnTo>
                  <a:pt x="455286" y="4800483"/>
                </a:lnTo>
                <a:cubicBezTo>
                  <a:pt x="457168" y="4790386"/>
                  <a:pt x="456358" y="4779575"/>
                  <a:pt x="453977" y="4767764"/>
                </a:cubicBezTo>
                <a:cubicBezTo>
                  <a:pt x="448071" y="4738235"/>
                  <a:pt x="447689" y="4707564"/>
                  <a:pt x="444070" y="4677655"/>
                </a:cubicBezTo>
                <a:cubicBezTo>
                  <a:pt x="443308" y="4671176"/>
                  <a:pt x="440640" y="4662986"/>
                  <a:pt x="436068" y="4659174"/>
                </a:cubicBezTo>
                <a:cubicBezTo>
                  <a:pt x="379298" y="4612500"/>
                  <a:pt x="378726" y="4546776"/>
                  <a:pt x="376058" y="4482004"/>
                </a:cubicBezTo>
                <a:lnTo>
                  <a:pt x="375296" y="4363891"/>
                </a:lnTo>
                <a:lnTo>
                  <a:pt x="384250" y="4324646"/>
                </a:lnTo>
                <a:cubicBezTo>
                  <a:pt x="396253" y="4300071"/>
                  <a:pt x="411873" y="4277402"/>
                  <a:pt x="424066" y="4253015"/>
                </a:cubicBezTo>
                <a:cubicBezTo>
                  <a:pt x="428830" y="4243873"/>
                  <a:pt x="429020" y="4232061"/>
                  <a:pt x="429782" y="4221392"/>
                </a:cubicBezTo>
                <a:lnTo>
                  <a:pt x="429782" y="4221391"/>
                </a:lnTo>
                <a:lnTo>
                  <a:pt x="429782" y="4221391"/>
                </a:lnTo>
                <a:lnTo>
                  <a:pt x="429687" y="4192388"/>
                </a:lnTo>
                <a:lnTo>
                  <a:pt x="433592" y="4165384"/>
                </a:lnTo>
                <a:cubicBezTo>
                  <a:pt x="442451" y="4144333"/>
                  <a:pt x="445880" y="4123948"/>
                  <a:pt x="444904" y="4103826"/>
                </a:cubicBezTo>
                <a:lnTo>
                  <a:pt x="444904" y="4103826"/>
                </a:lnTo>
                <a:lnTo>
                  <a:pt x="444904" y="4103825"/>
                </a:lnTo>
                <a:cubicBezTo>
                  <a:pt x="443928" y="4083702"/>
                  <a:pt x="438546" y="4063842"/>
                  <a:pt x="429782" y="4043839"/>
                </a:cubicBezTo>
                <a:cubicBezTo>
                  <a:pt x="423639" y="4029837"/>
                  <a:pt x="419150" y="4016025"/>
                  <a:pt x="416480" y="4002410"/>
                </a:cubicBezTo>
                <a:lnTo>
                  <a:pt x="414089" y="3962160"/>
                </a:lnTo>
                <a:lnTo>
                  <a:pt x="423593" y="3923125"/>
                </a:lnTo>
                <a:cubicBezTo>
                  <a:pt x="428853" y="3910319"/>
                  <a:pt x="436259" y="3897722"/>
                  <a:pt x="445974" y="3885339"/>
                </a:cubicBezTo>
                <a:cubicBezTo>
                  <a:pt x="454738" y="3874195"/>
                  <a:pt x="457024" y="3863193"/>
                  <a:pt x="455357" y="3852620"/>
                </a:cubicBezTo>
                <a:lnTo>
                  <a:pt x="455357" y="3852620"/>
                </a:lnTo>
                <a:lnTo>
                  <a:pt x="455357" y="3852619"/>
                </a:lnTo>
                <a:cubicBezTo>
                  <a:pt x="453691" y="3842046"/>
                  <a:pt x="448071" y="3831902"/>
                  <a:pt x="441022" y="3822472"/>
                </a:cubicBezTo>
                <a:lnTo>
                  <a:pt x="426091" y="3789776"/>
                </a:lnTo>
                <a:lnTo>
                  <a:pt x="432448" y="3754653"/>
                </a:lnTo>
                <a:cubicBezTo>
                  <a:pt x="435116" y="3749126"/>
                  <a:pt x="433782" y="3741316"/>
                  <a:pt x="432830" y="3734838"/>
                </a:cubicBezTo>
                <a:lnTo>
                  <a:pt x="432830" y="3734838"/>
                </a:lnTo>
                <a:lnTo>
                  <a:pt x="432830" y="3734837"/>
                </a:lnTo>
                <a:lnTo>
                  <a:pt x="428782" y="3680164"/>
                </a:lnTo>
                <a:lnTo>
                  <a:pt x="435295" y="3654416"/>
                </a:lnTo>
                <a:cubicBezTo>
                  <a:pt x="439105" y="3646123"/>
                  <a:pt x="444784" y="3638158"/>
                  <a:pt x="453023" y="3630633"/>
                </a:cubicBezTo>
                <a:cubicBezTo>
                  <a:pt x="459501" y="3624726"/>
                  <a:pt x="462167" y="3614820"/>
                  <a:pt x="466549" y="3606818"/>
                </a:cubicBezTo>
                <a:cubicBezTo>
                  <a:pt x="475504" y="3590054"/>
                  <a:pt x="479552" y="3582005"/>
                  <a:pt x="478647" y="3574409"/>
                </a:cubicBezTo>
                <a:lnTo>
                  <a:pt x="478647" y="3574408"/>
                </a:lnTo>
                <a:lnTo>
                  <a:pt x="478647" y="3574408"/>
                </a:lnTo>
                <a:cubicBezTo>
                  <a:pt x="477742" y="3566811"/>
                  <a:pt x="471884" y="3559668"/>
                  <a:pt x="461025" y="3544713"/>
                </a:cubicBezTo>
                <a:cubicBezTo>
                  <a:pt x="449595" y="3529090"/>
                  <a:pt x="437974" y="3507563"/>
                  <a:pt x="438926" y="3489467"/>
                </a:cubicBezTo>
                <a:cubicBezTo>
                  <a:pt x="444640" y="3380305"/>
                  <a:pt x="417208" y="3276480"/>
                  <a:pt x="391299" y="3172654"/>
                </a:cubicBezTo>
                <a:lnTo>
                  <a:pt x="378845" y="3077402"/>
                </a:lnTo>
                <a:lnTo>
                  <a:pt x="390537" y="2982149"/>
                </a:lnTo>
                <a:cubicBezTo>
                  <a:pt x="393490" y="2970576"/>
                  <a:pt x="394491" y="2959157"/>
                  <a:pt x="394121" y="2947863"/>
                </a:cubicBezTo>
                <a:lnTo>
                  <a:pt x="394121" y="2947863"/>
                </a:lnTo>
                <a:lnTo>
                  <a:pt x="394121" y="2947862"/>
                </a:lnTo>
                <a:cubicBezTo>
                  <a:pt x="393014" y="2913982"/>
                  <a:pt x="379583" y="2881226"/>
                  <a:pt x="369582" y="2848793"/>
                </a:cubicBezTo>
                <a:close/>
                <a:moveTo>
                  <a:pt x="845377" y="1508458"/>
                </a:moveTo>
                <a:lnTo>
                  <a:pt x="873470" y="1596213"/>
                </a:lnTo>
                <a:cubicBezTo>
                  <a:pt x="875947" y="1604978"/>
                  <a:pt x="874422" y="1615836"/>
                  <a:pt x="871566" y="1624980"/>
                </a:cubicBezTo>
                <a:cubicBezTo>
                  <a:pt x="861850" y="1656223"/>
                  <a:pt x="837464" y="1676036"/>
                  <a:pt x="814984" y="1697753"/>
                </a:cubicBezTo>
                <a:cubicBezTo>
                  <a:pt x="805078" y="1707279"/>
                  <a:pt x="798030" y="1720423"/>
                  <a:pt x="792316" y="1733188"/>
                </a:cubicBezTo>
                <a:cubicBezTo>
                  <a:pt x="777644" y="1766335"/>
                  <a:pt x="764501" y="1800246"/>
                  <a:pt x="750595" y="1833775"/>
                </a:cubicBezTo>
                <a:cubicBezTo>
                  <a:pt x="749261" y="1837013"/>
                  <a:pt x="745832" y="1839679"/>
                  <a:pt x="742974" y="1842158"/>
                </a:cubicBezTo>
                <a:cubicBezTo>
                  <a:pt x="712873" y="1866922"/>
                  <a:pt x="682584" y="1891497"/>
                  <a:pt x="652483" y="1916454"/>
                </a:cubicBezTo>
                <a:cubicBezTo>
                  <a:pt x="646769" y="1921216"/>
                  <a:pt x="642577" y="1928076"/>
                  <a:pt x="637053" y="1933219"/>
                </a:cubicBezTo>
                <a:cubicBezTo>
                  <a:pt x="629433" y="1940459"/>
                  <a:pt x="622192" y="1949603"/>
                  <a:pt x="613048" y="1953413"/>
                </a:cubicBezTo>
                <a:cubicBezTo>
                  <a:pt x="584283" y="1965224"/>
                  <a:pt x="571899" y="1987894"/>
                  <a:pt x="566565" y="2016469"/>
                </a:cubicBezTo>
                <a:cubicBezTo>
                  <a:pt x="561612" y="2042570"/>
                  <a:pt x="557420" y="2068669"/>
                  <a:pt x="551706" y="2094578"/>
                </a:cubicBezTo>
                <a:cubicBezTo>
                  <a:pt x="544848" y="2126201"/>
                  <a:pt x="537418" y="2157636"/>
                  <a:pt x="529035" y="2188879"/>
                </a:cubicBezTo>
                <a:cubicBezTo>
                  <a:pt x="525415" y="2202404"/>
                  <a:pt x="521225" y="2216692"/>
                  <a:pt x="513795" y="2228314"/>
                </a:cubicBezTo>
                <a:cubicBezTo>
                  <a:pt x="493220" y="2260890"/>
                  <a:pt x="479314" y="2295753"/>
                  <a:pt x="484838" y="2334044"/>
                </a:cubicBezTo>
                <a:cubicBezTo>
                  <a:pt x="489220" y="2364715"/>
                  <a:pt x="477980" y="2390434"/>
                  <a:pt x="460453" y="2409485"/>
                </a:cubicBezTo>
                <a:cubicBezTo>
                  <a:pt x="444546" y="2426822"/>
                  <a:pt x="438402" y="2444777"/>
                  <a:pt x="437521" y="2463017"/>
                </a:cubicBezTo>
                <a:lnTo>
                  <a:pt x="437521" y="2463018"/>
                </a:lnTo>
                <a:lnTo>
                  <a:pt x="437521" y="2463019"/>
                </a:lnTo>
                <a:cubicBezTo>
                  <a:pt x="436640" y="2481259"/>
                  <a:pt x="441021" y="2499786"/>
                  <a:pt x="446164" y="2518265"/>
                </a:cubicBezTo>
                <a:lnTo>
                  <a:pt x="449808" y="2545007"/>
                </a:lnTo>
                <a:lnTo>
                  <a:pt x="445594" y="2571034"/>
                </a:lnTo>
                <a:cubicBezTo>
                  <a:pt x="433592" y="2612945"/>
                  <a:pt x="401015" y="2640950"/>
                  <a:pt x="372440" y="2668001"/>
                </a:cubicBezTo>
                <a:cubicBezTo>
                  <a:pt x="348055" y="2691054"/>
                  <a:pt x="334339" y="2716963"/>
                  <a:pt x="324050" y="2745348"/>
                </a:cubicBezTo>
                <a:lnTo>
                  <a:pt x="324050" y="2745352"/>
                </a:lnTo>
                <a:lnTo>
                  <a:pt x="317719" y="2770757"/>
                </a:lnTo>
                <a:lnTo>
                  <a:pt x="318129" y="2778006"/>
                </a:lnTo>
                <a:lnTo>
                  <a:pt x="317350" y="2782305"/>
                </a:lnTo>
                <a:lnTo>
                  <a:pt x="318550" y="2785440"/>
                </a:lnTo>
                <a:lnTo>
                  <a:pt x="318978" y="2793023"/>
                </a:lnTo>
                <a:lnTo>
                  <a:pt x="328628" y="2811780"/>
                </a:lnTo>
                <a:lnTo>
                  <a:pt x="328631" y="2811787"/>
                </a:lnTo>
                <a:lnTo>
                  <a:pt x="328632" y="2811787"/>
                </a:lnTo>
                <a:lnTo>
                  <a:pt x="328628" y="2811780"/>
                </a:lnTo>
                <a:lnTo>
                  <a:pt x="318550" y="2785440"/>
                </a:lnTo>
                <a:lnTo>
                  <a:pt x="318129" y="2778006"/>
                </a:lnTo>
                <a:lnTo>
                  <a:pt x="324050" y="2745352"/>
                </a:lnTo>
                <a:lnTo>
                  <a:pt x="324050" y="2745349"/>
                </a:lnTo>
                <a:cubicBezTo>
                  <a:pt x="334339" y="2716964"/>
                  <a:pt x="348055" y="2691055"/>
                  <a:pt x="372440" y="2668002"/>
                </a:cubicBezTo>
                <a:cubicBezTo>
                  <a:pt x="401015" y="2640951"/>
                  <a:pt x="433592" y="2612946"/>
                  <a:pt x="445594" y="2571035"/>
                </a:cubicBezTo>
                <a:cubicBezTo>
                  <a:pt x="448166" y="2561986"/>
                  <a:pt x="449642" y="2553556"/>
                  <a:pt x="449809" y="2545007"/>
                </a:cubicBezTo>
                <a:lnTo>
                  <a:pt x="449808" y="2545007"/>
                </a:lnTo>
                <a:lnTo>
                  <a:pt x="449809" y="2545006"/>
                </a:lnTo>
                <a:cubicBezTo>
                  <a:pt x="449975" y="2536458"/>
                  <a:pt x="448832" y="2527790"/>
                  <a:pt x="446164" y="2518264"/>
                </a:cubicBezTo>
                <a:cubicBezTo>
                  <a:pt x="443593" y="2509024"/>
                  <a:pt x="441212" y="2499773"/>
                  <a:pt x="439584" y="2490551"/>
                </a:cubicBezTo>
                <a:lnTo>
                  <a:pt x="437521" y="2463018"/>
                </a:lnTo>
                <a:lnTo>
                  <a:pt x="443352" y="2435913"/>
                </a:lnTo>
                <a:cubicBezTo>
                  <a:pt x="446987" y="2426977"/>
                  <a:pt x="452500" y="2418155"/>
                  <a:pt x="460453" y="2409486"/>
                </a:cubicBezTo>
                <a:cubicBezTo>
                  <a:pt x="477980" y="2390435"/>
                  <a:pt x="489220" y="2364716"/>
                  <a:pt x="484838" y="2334045"/>
                </a:cubicBezTo>
                <a:cubicBezTo>
                  <a:pt x="479314" y="2295754"/>
                  <a:pt x="493220" y="2260891"/>
                  <a:pt x="513795" y="2228315"/>
                </a:cubicBezTo>
                <a:cubicBezTo>
                  <a:pt x="521225" y="2216693"/>
                  <a:pt x="525415" y="2202405"/>
                  <a:pt x="529035" y="2188880"/>
                </a:cubicBezTo>
                <a:cubicBezTo>
                  <a:pt x="537418" y="2157637"/>
                  <a:pt x="544848" y="2126202"/>
                  <a:pt x="551706" y="2094579"/>
                </a:cubicBezTo>
                <a:cubicBezTo>
                  <a:pt x="557420" y="2068670"/>
                  <a:pt x="561612" y="2042571"/>
                  <a:pt x="566565" y="2016470"/>
                </a:cubicBezTo>
                <a:cubicBezTo>
                  <a:pt x="571899" y="1987895"/>
                  <a:pt x="584283" y="1965225"/>
                  <a:pt x="613048" y="1953414"/>
                </a:cubicBezTo>
                <a:cubicBezTo>
                  <a:pt x="622192" y="1949604"/>
                  <a:pt x="629433" y="1940460"/>
                  <a:pt x="637053" y="1933220"/>
                </a:cubicBezTo>
                <a:cubicBezTo>
                  <a:pt x="642577" y="1928077"/>
                  <a:pt x="646769" y="1921217"/>
                  <a:pt x="652483" y="1916455"/>
                </a:cubicBezTo>
                <a:cubicBezTo>
                  <a:pt x="682584" y="1891498"/>
                  <a:pt x="712873" y="1866923"/>
                  <a:pt x="742974" y="1842159"/>
                </a:cubicBezTo>
                <a:cubicBezTo>
                  <a:pt x="745832" y="1839680"/>
                  <a:pt x="749261" y="1837014"/>
                  <a:pt x="750595" y="1833776"/>
                </a:cubicBezTo>
                <a:cubicBezTo>
                  <a:pt x="764501" y="1800247"/>
                  <a:pt x="777645" y="1766336"/>
                  <a:pt x="792316" y="1733189"/>
                </a:cubicBezTo>
                <a:cubicBezTo>
                  <a:pt x="798030" y="1720424"/>
                  <a:pt x="805078" y="1707280"/>
                  <a:pt x="814985" y="1697754"/>
                </a:cubicBezTo>
                <a:cubicBezTo>
                  <a:pt x="837465" y="1676037"/>
                  <a:pt x="861850" y="1656224"/>
                  <a:pt x="871566" y="1624981"/>
                </a:cubicBezTo>
                <a:cubicBezTo>
                  <a:pt x="874423" y="1615837"/>
                  <a:pt x="875948" y="1604979"/>
                  <a:pt x="873471" y="1596214"/>
                </a:cubicBezTo>
                <a:close/>
                <a:moveTo>
                  <a:pt x="820975" y="1453958"/>
                </a:moveTo>
                <a:lnTo>
                  <a:pt x="826772" y="1459073"/>
                </a:lnTo>
                <a:lnTo>
                  <a:pt x="835990" y="1481572"/>
                </a:lnTo>
                <a:lnTo>
                  <a:pt x="826773" y="1459074"/>
                </a:lnTo>
                <a:lnTo>
                  <a:pt x="826772" y="1459073"/>
                </a:lnTo>
                <a:lnTo>
                  <a:pt x="826772" y="1459073"/>
                </a:lnTo>
                <a:close/>
                <a:moveTo>
                  <a:pt x="807579" y="1268758"/>
                </a:moveTo>
                <a:lnTo>
                  <a:pt x="802412" y="1286069"/>
                </a:lnTo>
                <a:cubicBezTo>
                  <a:pt x="787838" y="1306930"/>
                  <a:pt x="781599" y="1328552"/>
                  <a:pt x="780074" y="1350627"/>
                </a:cubicBezTo>
                <a:lnTo>
                  <a:pt x="785669" y="1413840"/>
                </a:lnTo>
                <a:lnTo>
                  <a:pt x="780075" y="1350628"/>
                </a:lnTo>
                <a:cubicBezTo>
                  <a:pt x="781599" y="1328553"/>
                  <a:pt x="787839" y="1306930"/>
                  <a:pt x="802412" y="1286070"/>
                </a:cubicBezTo>
                <a:cubicBezTo>
                  <a:pt x="805555" y="1281689"/>
                  <a:pt x="807127" y="1275402"/>
                  <a:pt x="807579" y="1268758"/>
                </a:cubicBezTo>
                <a:close/>
                <a:moveTo>
                  <a:pt x="865850" y="773035"/>
                </a:moveTo>
                <a:lnTo>
                  <a:pt x="857850" y="854379"/>
                </a:lnTo>
                <a:cubicBezTo>
                  <a:pt x="855564" y="878956"/>
                  <a:pt x="854802" y="903722"/>
                  <a:pt x="826796" y="915343"/>
                </a:cubicBezTo>
                <a:cubicBezTo>
                  <a:pt x="822414" y="917059"/>
                  <a:pt x="819176" y="922773"/>
                  <a:pt x="816318" y="927155"/>
                </a:cubicBezTo>
                <a:cubicBezTo>
                  <a:pt x="772310" y="994785"/>
                  <a:pt x="773454" y="1030980"/>
                  <a:pt x="819938" y="1097087"/>
                </a:cubicBezTo>
                <a:cubicBezTo>
                  <a:pt x="824700" y="1103945"/>
                  <a:pt x="828130" y="1118613"/>
                  <a:pt x="824320" y="1123185"/>
                </a:cubicBezTo>
                <a:cubicBezTo>
                  <a:pt x="808508" y="1142617"/>
                  <a:pt x="801460" y="1162954"/>
                  <a:pt x="799602" y="1184029"/>
                </a:cubicBezTo>
                <a:cubicBezTo>
                  <a:pt x="801460" y="1162954"/>
                  <a:pt x="808509" y="1142618"/>
                  <a:pt x="824321" y="1123186"/>
                </a:cubicBezTo>
                <a:cubicBezTo>
                  <a:pt x="828131" y="1118614"/>
                  <a:pt x="824701" y="1103946"/>
                  <a:pt x="819939" y="1097088"/>
                </a:cubicBezTo>
                <a:cubicBezTo>
                  <a:pt x="773455" y="1030981"/>
                  <a:pt x="772311" y="994786"/>
                  <a:pt x="816319" y="927156"/>
                </a:cubicBezTo>
                <a:cubicBezTo>
                  <a:pt x="819177" y="922774"/>
                  <a:pt x="822415" y="917060"/>
                  <a:pt x="826797" y="915344"/>
                </a:cubicBezTo>
                <a:cubicBezTo>
                  <a:pt x="854802" y="903723"/>
                  <a:pt x="855564" y="878957"/>
                  <a:pt x="857850" y="854380"/>
                </a:cubicBezTo>
                <a:cubicBezTo>
                  <a:pt x="860326" y="827330"/>
                  <a:pt x="863564" y="800277"/>
                  <a:pt x="865850" y="773036"/>
                </a:cubicBezTo>
                <a:close/>
                <a:moveTo>
                  <a:pt x="810449" y="517851"/>
                </a:moveTo>
                <a:lnTo>
                  <a:pt x="819366" y="556047"/>
                </a:lnTo>
                <a:cubicBezTo>
                  <a:pt x="821462" y="564048"/>
                  <a:pt x="826986" y="572622"/>
                  <a:pt x="825844" y="580050"/>
                </a:cubicBezTo>
                <a:cubicBezTo>
                  <a:pt x="822510" y="601578"/>
                  <a:pt x="824939" y="622201"/>
                  <a:pt x="829225" y="642537"/>
                </a:cubicBezTo>
                <a:lnTo>
                  <a:pt x="841749" y="694928"/>
                </a:lnTo>
                <a:lnTo>
                  <a:pt x="829226" y="642538"/>
                </a:lnTo>
                <a:cubicBezTo>
                  <a:pt x="824940" y="622201"/>
                  <a:pt x="822511" y="601579"/>
                  <a:pt x="825845" y="580051"/>
                </a:cubicBezTo>
                <a:cubicBezTo>
                  <a:pt x="826987" y="572623"/>
                  <a:pt x="821463" y="564049"/>
                  <a:pt x="819367" y="556048"/>
                </a:cubicBezTo>
                <a:close/>
                <a:moveTo>
                  <a:pt x="797154" y="298169"/>
                </a:moveTo>
                <a:lnTo>
                  <a:pt x="811936" y="313533"/>
                </a:lnTo>
                <a:cubicBezTo>
                  <a:pt x="816128" y="316389"/>
                  <a:pt x="813842" y="330298"/>
                  <a:pt x="812508" y="338870"/>
                </a:cubicBezTo>
                <a:cubicBezTo>
                  <a:pt x="809650" y="357921"/>
                  <a:pt x="802412" y="376781"/>
                  <a:pt x="802602" y="395640"/>
                </a:cubicBezTo>
                <a:lnTo>
                  <a:pt x="806412" y="367328"/>
                </a:lnTo>
                <a:cubicBezTo>
                  <a:pt x="808555" y="357874"/>
                  <a:pt x="811080" y="348396"/>
                  <a:pt x="812509" y="338871"/>
                </a:cubicBezTo>
                <a:cubicBezTo>
                  <a:pt x="813843" y="330299"/>
                  <a:pt x="816129" y="316390"/>
                  <a:pt x="811937" y="313534"/>
                </a:cubicBezTo>
                <a:close/>
                <a:moveTo>
                  <a:pt x="789609" y="281568"/>
                </a:moveTo>
                <a:lnTo>
                  <a:pt x="794503" y="295415"/>
                </a:lnTo>
                <a:lnTo>
                  <a:pt x="794504" y="295415"/>
                </a:lnTo>
                <a:close/>
                <a:moveTo>
                  <a:pt x="802929" y="24486"/>
                </a:moveTo>
                <a:lnTo>
                  <a:pt x="805191" y="74129"/>
                </a:lnTo>
                <a:cubicBezTo>
                  <a:pt x="803807" y="100174"/>
                  <a:pt x="799302" y="125876"/>
                  <a:pt x="795072" y="151569"/>
                </a:cubicBezTo>
                <a:lnTo>
                  <a:pt x="794873" y="153388"/>
                </a:lnTo>
                <a:lnTo>
                  <a:pt x="791059" y="177271"/>
                </a:lnTo>
                <a:lnTo>
                  <a:pt x="786600" y="228944"/>
                </a:lnTo>
                <a:lnTo>
                  <a:pt x="786600" y="228948"/>
                </a:lnTo>
                <a:lnTo>
                  <a:pt x="786600" y="228949"/>
                </a:lnTo>
                <a:lnTo>
                  <a:pt x="786600" y="228944"/>
                </a:lnTo>
                <a:lnTo>
                  <a:pt x="794873" y="153388"/>
                </a:lnTo>
                <a:lnTo>
                  <a:pt x="799269" y="125861"/>
                </a:lnTo>
                <a:cubicBezTo>
                  <a:pt x="801959" y="108703"/>
                  <a:pt x="804269" y="91492"/>
                  <a:pt x="805192" y="74129"/>
                </a:cubicBezTo>
                <a:close/>
                <a:moveTo>
                  <a:pt x="341402" y="0"/>
                </a:moveTo>
                <a:lnTo>
                  <a:pt x="805510" y="0"/>
                </a:lnTo>
                <a:lnTo>
                  <a:pt x="802792" y="21486"/>
                </a:lnTo>
                <a:lnTo>
                  <a:pt x="805510" y="1"/>
                </a:lnTo>
                <a:lnTo>
                  <a:pt x="4572002" y="2"/>
                </a:lnTo>
                <a:lnTo>
                  <a:pt x="4572002" y="6858002"/>
                </a:lnTo>
                <a:lnTo>
                  <a:pt x="312449" y="6858002"/>
                </a:lnTo>
                <a:lnTo>
                  <a:pt x="312449" y="6858001"/>
                </a:lnTo>
                <a:lnTo>
                  <a:pt x="312449" y="6858001"/>
                </a:lnTo>
                <a:lnTo>
                  <a:pt x="306286" y="6812064"/>
                </a:lnTo>
                <a:lnTo>
                  <a:pt x="311060" y="6776800"/>
                </a:lnTo>
                <a:cubicBezTo>
                  <a:pt x="314156" y="6765164"/>
                  <a:pt x="318906" y="6753698"/>
                  <a:pt x="325764" y="6742553"/>
                </a:cubicBezTo>
                <a:cubicBezTo>
                  <a:pt x="334052" y="6729219"/>
                  <a:pt x="339196" y="6716169"/>
                  <a:pt x="339600" y="6702977"/>
                </a:cubicBezTo>
                <a:lnTo>
                  <a:pt x="339600" y="6702976"/>
                </a:lnTo>
                <a:lnTo>
                  <a:pt x="339600" y="6702976"/>
                </a:lnTo>
                <a:cubicBezTo>
                  <a:pt x="340005" y="6689783"/>
                  <a:pt x="335671" y="6676448"/>
                  <a:pt x="325002" y="6662541"/>
                </a:cubicBezTo>
                <a:cubicBezTo>
                  <a:pt x="321335" y="6657826"/>
                  <a:pt x="319038" y="6651967"/>
                  <a:pt x="317919" y="6645552"/>
                </a:cubicBezTo>
                <a:lnTo>
                  <a:pt x="317907" y="6625225"/>
                </a:lnTo>
                <a:lnTo>
                  <a:pt x="334529" y="6588626"/>
                </a:lnTo>
                <a:cubicBezTo>
                  <a:pt x="340625" y="6582147"/>
                  <a:pt x="346721" y="6575479"/>
                  <a:pt x="357008" y="6564621"/>
                </a:cubicBezTo>
                <a:lnTo>
                  <a:pt x="357008" y="6564620"/>
                </a:lnTo>
                <a:lnTo>
                  <a:pt x="334529" y="6588625"/>
                </a:lnTo>
                <a:cubicBezTo>
                  <a:pt x="326052" y="6597578"/>
                  <a:pt x="320003" y="6611342"/>
                  <a:pt x="317907" y="6625224"/>
                </a:cubicBezTo>
                <a:lnTo>
                  <a:pt x="317907" y="6625225"/>
                </a:lnTo>
                <a:lnTo>
                  <a:pt x="317907" y="6625225"/>
                </a:lnTo>
                <a:cubicBezTo>
                  <a:pt x="315811" y="6639108"/>
                  <a:pt x="317668" y="6653111"/>
                  <a:pt x="325002" y="6662542"/>
                </a:cubicBezTo>
                <a:cubicBezTo>
                  <a:pt x="330337" y="6669496"/>
                  <a:pt x="334087" y="6676306"/>
                  <a:pt x="336454" y="6683027"/>
                </a:cubicBezTo>
                <a:lnTo>
                  <a:pt x="339600" y="6702976"/>
                </a:lnTo>
                <a:lnTo>
                  <a:pt x="325764" y="6742552"/>
                </a:lnTo>
                <a:cubicBezTo>
                  <a:pt x="312048" y="6764841"/>
                  <a:pt x="306762" y="6788417"/>
                  <a:pt x="306286" y="6812063"/>
                </a:cubicBezTo>
                <a:lnTo>
                  <a:pt x="306286" y="6812064"/>
                </a:lnTo>
                <a:lnTo>
                  <a:pt x="306286" y="6812064"/>
                </a:lnTo>
                <a:lnTo>
                  <a:pt x="312449" y="6858001"/>
                </a:lnTo>
                <a:lnTo>
                  <a:pt x="140196" y="6858001"/>
                </a:lnTo>
                <a:lnTo>
                  <a:pt x="130496" y="6815516"/>
                </a:lnTo>
                <a:cubicBezTo>
                  <a:pt x="124972" y="6793035"/>
                  <a:pt x="115065" y="6771319"/>
                  <a:pt x="111445" y="6748458"/>
                </a:cubicBezTo>
                <a:cubicBezTo>
                  <a:pt x="102873" y="6694164"/>
                  <a:pt x="96777" y="6639488"/>
                  <a:pt x="89919" y="6584812"/>
                </a:cubicBezTo>
                <a:cubicBezTo>
                  <a:pt x="82870" y="6528424"/>
                  <a:pt x="75440" y="6472225"/>
                  <a:pt x="69154" y="6415833"/>
                </a:cubicBezTo>
                <a:cubicBezTo>
                  <a:pt x="65914" y="6384972"/>
                  <a:pt x="65344" y="6353919"/>
                  <a:pt x="62296" y="6323058"/>
                </a:cubicBezTo>
                <a:cubicBezTo>
                  <a:pt x="59628" y="6296005"/>
                  <a:pt x="54675" y="6269144"/>
                  <a:pt x="51435" y="6242093"/>
                </a:cubicBezTo>
                <a:cubicBezTo>
                  <a:pt x="48769" y="6218660"/>
                  <a:pt x="47245" y="6195037"/>
                  <a:pt x="44577" y="6171605"/>
                </a:cubicBezTo>
                <a:cubicBezTo>
                  <a:pt x="40197" y="6134075"/>
                  <a:pt x="35243" y="6096736"/>
                  <a:pt x="30671" y="6059397"/>
                </a:cubicBezTo>
                <a:cubicBezTo>
                  <a:pt x="28957" y="6043776"/>
                  <a:pt x="24194" y="6027392"/>
                  <a:pt x="27051" y="6012723"/>
                </a:cubicBezTo>
                <a:cubicBezTo>
                  <a:pt x="34291" y="5975764"/>
                  <a:pt x="32195" y="5939377"/>
                  <a:pt x="27243" y="5902610"/>
                </a:cubicBezTo>
                <a:cubicBezTo>
                  <a:pt x="25526" y="5890037"/>
                  <a:pt x="25908" y="5876511"/>
                  <a:pt x="29147" y="5864318"/>
                </a:cubicBezTo>
                <a:cubicBezTo>
                  <a:pt x="35625" y="5839361"/>
                  <a:pt x="44769" y="5815169"/>
                  <a:pt x="52769" y="5790592"/>
                </a:cubicBezTo>
                <a:cubicBezTo>
                  <a:pt x="53721" y="5787924"/>
                  <a:pt x="53913" y="5784686"/>
                  <a:pt x="54483" y="5781830"/>
                </a:cubicBezTo>
                <a:cubicBezTo>
                  <a:pt x="57724" y="5765635"/>
                  <a:pt x="60962" y="5749634"/>
                  <a:pt x="63820" y="5733440"/>
                </a:cubicBezTo>
                <a:cubicBezTo>
                  <a:pt x="65344" y="5724678"/>
                  <a:pt x="65534" y="5715723"/>
                  <a:pt x="66868" y="5706959"/>
                </a:cubicBezTo>
                <a:cubicBezTo>
                  <a:pt x="72202" y="5673050"/>
                  <a:pt x="63248" y="5635711"/>
                  <a:pt x="86299" y="5606372"/>
                </a:cubicBezTo>
                <a:cubicBezTo>
                  <a:pt x="101159" y="5587321"/>
                  <a:pt x="97729" y="5568842"/>
                  <a:pt x="95443" y="5548460"/>
                </a:cubicBezTo>
                <a:cubicBezTo>
                  <a:pt x="93729" y="5533027"/>
                  <a:pt x="94301" y="5517215"/>
                  <a:pt x="94109" y="5501594"/>
                </a:cubicBezTo>
                <a:cubicBezTo>
                  <a:pt x="93539" y="5474161"/>
                  <a:pt x="93347" y="5446728"/>
                  <a:pt x="92395" y="5419295"/>
                </a:cubicBezTo>
                <a:cubicBezTo>
                  <a:pt x="92015" y="5410531"/>
                  <a:pt x="87251" y="5401579"/>
                  <a:pt x="88013" y="5393005"/>
                </a:cubicBezTo>
                <a:cubicBezTo>
                  <a:pt x="91633" y="5353379"/>
                  <a:pt x="97349" y="5313754"/>
                  <a:pt x="100587" y="5274129"/>
                </a:cubicBezTo>
                <a:cubicBezTo>
                  <a:pt x="102491" y="5251650"/>
                  <a:pt x="98873" y="5228597"/>
                  <a:pt x="101539" y="5206308"/>
                </a:cubicBezTo>
                <a:cubicBezTo>
                  <a:pt x="104587" y="5180591"/>
                  <a:pt x="112397" y="5155445"/>
                  <a:pt x="117162" y="5129916"/>
                </a:cubicBezTo>
                <a:cubicBezTo>
                  <a:pt x="118494" y="5122867"/>
                  <a:pt x="116780" y="5115057"/>
                  <a:pt x="116400" y="5107627"/>
                </a:cubicBezTo>
                <a:cubicBezTo>
                  <a:pt x="116017" y="5099245"/>
                  <a:pt x="115255" y="5091052"/>
                  <a:pt x="115065" y="5082670"/>
                </a:cubicBezTo>
                <a:cubicBezTo>
                  <a:pt x="114683" y="5057141"/>
                  <a:pt x="115255" y="5031614"/>
                  <a:pt x="113921" y="5006086"/>
                </a:cubicBezTo>
                <a:cubicBezTo>
                  <a:pt x="113159" y="4990465"/>
                  <a:pt x="105349" y="4974082"/>
                  <a:pt x="108207" y="4959602"/>
                </a:cubicBezTo>
                <a:cubicBezTo>
                  <a:pt x="113731" y="4930075"/>
                  <a:pt x="101349" y="4900546"/>
                  <a:pt x="111635" y="4871019"/>
                </a:cubicBezTo>
                <a:cubicBezTo>
                  <a:pt x="114683" y="4861873"/>
                  <a:pt x="107063" y="4849300"/>
                  <a:pt x="106683" y="4838250"/>
                </a:cubicBezTo>
                <a:cubicBezTo>
                  <a:pt x="105731" y="4810627"/>
                  <a:pt x="105921" y="4783004"/>
                  <a:pt x="106111" y="4755381"/>
                </a:cubicBezTo>
                <a:cubicBezTo>
                  <a:pt x="106301" y="4730614"/>
                  <a:pt x="103635" y="4704895"/>
                  <a:pt x="108969" y="4681083"/>
                </a:cubicBezTo>
                <a:cubicBezTo>
                  <a:pt x="114683" y="4656126"/>
                  <a:pt x="113921" y="4633647"/>
                  <a:pt x="107445" y="4609452"/>
                </a:cubicBezTo>
                <a:cubicBezTo>
                  <a:pt x="103063" y="4592878"/>
                  <a:pt x="102491" y="4575351"/>
                  <a:pt x="101159" y="4558207"/>
                </a:cubicBezTo>
                <a:cubicBezTo>
                  <a:pt x="99635" y="4539728"/>
                  <a:pt x="103635" y="4519343"/>
                  <a:pt x="97349" y="4502579"/>
                </a:cubicBezTo>
                <a:cubicBezTo>
                  <a:pt x="78678" y="4452665"/>
                  <a:pt x="74678" y="4401419"/>
                  <a:pt x="74678" y="4349222"/>
                </a:cubicBezTo>
                <a:cubicBezTo>
                  <a:pt x="74678" y="4339695"/>
                  <a:pt x="77344" y="4329979"/>
                  <a:pt x="80202" y="4320837"/>
                </a:cubicBezTo>
                <a:cubicBezTo>
                  <a:pt x="97349" y="4267493"/>
                  <a:pt x="95825" y="4213961"/>
                  <a:pt x="85346" y="4159667"/>
                </a:cubicBezTo>
                <a:cubicBezTo>
                  <a:pt x="83060" y="4148427"/>
                  <a:pt x="82678" y="4135854"/>
                  <a:pt x="84964" y="4124614"/>
                </a:cubicBezTo>
                <a:cubicBezTo>
                  <a:pt x="91633" y="4092989"/>
                  <a:pt x="102683" y="4062318"/>
                  <a:pt x="107445" y="4030503"/>
                </a:cubicBezTo>
                <a:cubicBezTo>
                  <a:pt x="115255" y="3977925"/>
                  <a:pt x="88967" y="3932394"/>
                  <a:pt x="71820" y="3885338"/>
                </a:cubicBezTo>
                <a:cubicBezTo>
                  <a:pt x="55627" y="3840569"/>
                  <a:pt x="19050" y="3802467"/>
                  <a:pt x="27243" y="3749506"/>
                </a:cubicBezTo>
                <a:cubicBezTo>
                  <a:pt x="28005" y="3744173"/>
                  <a:pt x="22860" y="3738267"/>
                  <a:pt x="21526" y="3732361"/>
                </a:cubicBezTo>
                <a:cubicBezTo>
                  <a:pt x="17906" y="3716168"/>
                  <a:pt x="13526" y="3699976"/>
                  <a:pt x="11810" y="3683591"/>
                </a:cubicBezTo>
                <a:cubicBezTo>
                  <a:pt x="9524" y="3663589"/>
                  <a:pt x="10286" y="3643204"/>
                  <a:pt x="8382" y="3623201"/>
                </a:cubicBezTo>
                <a:cubicBezTo>
                  <a:pt x="6096" y="3597482"/>
                  <a:pt x="0" y="3572146"/>
                  <a:pt x="0" y="3546617"/>
                </a:cubicBezTo>
                <a:cubicBezTo>
                  <a:pt x="0" y="3526042"/>
                  <a:pt x="7048" y="3505657"/>
                  <a:pt x="10478" y="3485275"/>
                </a:cubicBezTo>
                <a:cubicBezTo>
                  <a:pt x="15240" y="3456508"/>
                  <a:pt x="13906" y="3424883"/>
                  <a:pt x="26098" y="3399546"/>
                </a:cubicBezTo>
                <a:cubicBezTo>
                  <a:pt x="39053" y="3372495"/>
                  <a:pt x="44959" y="3346776"/>
                  <a:pt x="40959" y="3318771"/>
                </a:cubicBezTo>
                <a:cubicBezTo>
                  <a:pt x="39625" y="3309437"/>
                  <a:pt x="31623" y="3297434"/>
                  <a:pt x="23432" y="3293244"/>
                </a:cubicBezTo>
                <a:cubicBezTo>
                  <a:pt x="5144" y="3283908"/>
                  <a:pt x="1904" y="3271145"/>
                  <a:pt x="8192" y="3253809"/>
                </a:cubicBezTo>
                <a:cubicBezTo>
                  <a:pt x="13526" y="3238758"/>
                  <a:pt x="16192" y="3220280"/>
                  <a:pt x="26481" y="3209993"/>
                </a:cubicBezTo>
                <a:cubicBezTo>
                  <a:pt x="55627" y="3180844"/>
                  <a:pt x="56580" y="3143695"/>
                  <a:pt x="64390" y="3107500"/>
                </a:cubicBezTo>
                <a:cubicBezTo>
                  <a:pt x="69154" y="3085403"/>
                  <a:pt x="69344" y="3064827"/>
                  <a:pt x="66106" y="3042728"/>
                </a:cubicBezTo>
                <a:cubicBezTo>
                  <a:pt x="58866" y="2994722"/>
                  <a:pt x="69154" y="2948047"/>
                  <a:pt x="82298" y="2901943"/>
                </a:cubicBezTo>
                <a:cubicBezTo>
                  <a:pt x="91061" y="2871462"/>
                  <a:pt x="96395" y="2840219"/>
                  <a:pt x="105349" y="2809930"/>
                </a:cubicBezTo>
                <a:cubicBezTo>
                  <a:pt x="112207" y="2787259"/>
                  <a:pt x="120400" y="2764590"/>
                  <a:pt x="131448" y="2743826"/>
                </a:cubicBezTo>
                <a:cubicBezTo>
                  <a:pt x="147643" y="2713723"/>
                  <a:pt x="172027" y="2687436"/>
                  <a:pt x="165549" y="2649143"/>
                </a:cubicBezTo>
                <a:cubicBezTo>
                  <a:pt x="159835" y="2615421"/>
                  <a:pt x="171835" y="2584942"/>
                  <a:pt x="183266" y="2554079"/>
                </a:cubicBezTo>
                <a:cubicBezTo>
                  <a:pt x="191648" y="2531409"/>
                  <a:pt x="200222" y="2508742"/>
                  <a:pt x="205556" y="2485307"/>
                </a:cubicBezTo>
                <a:cubicBezTo>
                  <a:pt x="211843" y="2457492"/>
                  <a:pt x="209175" y="2426059"/>
                  <a:pt x="220797" y="2401292"/>
                </a:cubicBezTo>
                <a:cubicBezTo>
                  <a:pt x="232989" y="2375383"/>
                  <a:pt x="224797" y="2353859"/>
                  <a:pt x="221367" y="2330806"/>
                </a:cubicBezTo>
                <a:cubicBezTo>
                  <a:pt x="216033" y="2294039"/>
                  <a:pt x="206126" y="2257459"/>
                  <a:pt x="218701" y="2220312"/>
                </a:cubicBezTo>
                <a:cubicBezTo>
                  <a:pt x="233941" y="2175163"/>
                  <a:pt x="250324" y="2130393"/>
                  <a:pt x="264802" y="2085054"/>
                </a:cubicBezTo>
                <a:cubicBezTo>
                  <a:pt x="270329" y="2067525"/>
                  <a:pt x="272615" y="2048668"/>
                  <a:pt x="275091" y="2030378"/>
                </a:cubicBezTo>
                <a:cubicBezTo>
                  <a:pt x="277187" y="2013043"/>
                  <a:pt x="271853" y="1992279"/>
                  <a:pt x="279853" y="1978940"/>
                </a:cubicBezTo>
                <a:cubicBezTo>
                  <a:pt x="300428" y="1944649"/>
                  <a:pt x="310524" y="1909408"/>
                  <a:pt x="310524" y="1869780"/>
                </a:cubicBezTo>
                <a:cubicBezTo>
                  <a:pt x="310524" y="1854920"/>
                  <a:pt x="319098" y="1840441"/>
                  <a:pt x="320622" y="1825393"/>
                </a:cubicBezTo>
                <a:cubicBezTo>
                  <a:pt x="322526" y="1804816"/>
                  <a:pt x="327671" y="1781194"/>
                  <a:pt x="320430" y="1763287"/>
                </a:cubicBezTo>
                <a:cubicBezTo>
                  <a:pt x="303286" y="1721185"/>
                  <a:pt x="317574" y="1687086"/>
                  <a:pt x="334529" y="1650317"/>
                </a:cubicBezTo>
                <a:cubicBezTo>
                  <a:pt x="351293" y="1614120"/>
                  <a:pt x="364628" y="1576019"/>
                  <a:pt x="375678" y="1537537"/>
                </a:cubicBezTo>
                <a:cubicBezTo>
                  <a:pt x="379678" y="1523059"/>
                  <a:pt x="373010" y="1505724"/>
                  <a:pt x="371678" y="1489720"/>
                </a:cubicBezTo>
                <a:cubicBezTo>
                  <a:pt x="371296" y="1484004"/>
                  <a:pt x="370724" y="1477717"/>
                  <a:pt x="372630" y="1472575"/>
                </a:cubicBezTo>
                <a:cubicBezTo>
                  <a:pt x="390919" y="1422854"/>
                  <a:pt x="404825" y="1372368"/>
                  <a:pt x="395301" y="1318456"/>
                </a:cubicBezTo>
                <a:cubicBezTo>
                  <a:pt x="394347" y="1313504"/>
                  <a:pt x="396443" y="1307978"/>
                  <a:pt x="397777" y="1303024"/>
                </a:cubicBezTo>
                <a:cubicBezTo>
                  <a:pt x="404635" y="1278829"/>
                  <a:pt x="415493" y="1255206"/>
                  <a:pt x="417970" y="1230633"/>
                </a:cubicBezTo>
                <a:cubicBezTo>
                  <a:pt x="424066" y="1170051"/>
                  <a:pt x="426544" y="1109091"/>
                  <a:pt x="430544" y="1048125"/>
                </a:cubicBezTo>
                <a:cubicBezTo>
                  <a:pt x="430734" y="1044315"/>
                  <a:pt x="430734" y="1040315"/>
                  <a:pt x="432068" y="1036887"/>
                </a:cubicBezTo>
                <a:cubicBezTo>
                  <a:pt x="440260" y="1014406"/>
                  <a:pt x="437592" y="994785"/>
                  <a:pt x="421972" y="975733"/>
                </a:cubicBezTo>
                <a:cubicBezTo>
                  <a:pt x="415113" y="967350"/>
                  <a:pt x="411493" y="955920"/>
                  <a:pt x="407683" y="945444"/>
                </a:cubicBezTo>
                <a:cubicBezTo>
                  <a:pt x="401967" y="930011"/>
                  <a:pt x="396443" y="914200"/>
                  <a:pt x="392823" y="898198"/>
                </a:cubicBezTo>
                <a:cubicBezTo>
                  <a:pt x="389395" y="882384"/>
                  <a:pt x="384632" y="865430"/>
                  <a:pt x="387299" y="850189"/>
                </a:cubicBezTo>
                <a:cubicBezTo>
                  <a:pt x="392061" y="822756"/>
                  <a:pt x="402729" y="796655"/>
                  <a:pt x="409779" y="769605"/>
                </a:cubicBezTo>
                <a:cubicBezTo>
                  <a:pt x="412255" y="760270"/>
                  <a:pt x="411873" y="749982"/>
                  <a:pt x="412065" y="740268"/>
                </a:cubicBezTo>
                <a:cubicBezTo>
                  <a:pt x="412635" y="717977"/>
                  <a:pt x="407111" y="695116"/>
                  <a:pt x="422924" y="674923"/>
                </a:cubicBezTo>
                <a:cubicBezTo>
                  <a:pt x="437782" y="656255"/>
                  <a:pt x="433402" y="637392"/>
                  <a:pt x="422162" y="617772"/>
                </a:cubicBezTo>
                <a:cubicBezTo>
                  <a:pt x="414159" y="603673"/>
                  <a:pt x="407873" y="587672"/>
                  <a:pt x="404825" y="571860"/>
                </a:cubicBezTo>
                <a:cubicBezTo>
                  <a:pt x="400635" y="550141"/>
                  <a:pt x="398919" y="528615"/>
                  <a:pt x="401397" y="505182"/>
                </a:cubicBezTo>
                <a:cubicBezTo>
                  <a:pt x="403111" y="488607"/>
                  <a:pt x="403873" y="475081"/>
                  <a:pt x="413969" y="462126"/>
                </a:cubicBezTo>
                <a:cubicBezTo>
                  <a:pt x="415493" y="460032"/>
                  <a:pt x="415875" y="456222"/>
                  <a:pt x="415683" y="453364"/>
                </a:cubicBezTo>
                <a:cubicBezTo>
                  <a:pt x="412445" y="415835"/>
                  <a:pt x="414159" y="378686"/>
                  <a:pt x="416448" y="340774"/>
                </a:cubicBezTo>
                <a:cubicBezTo>
                  <a:pt x="419494" y="292579"/>
                  <a:pt x="410541" y="241901"/>
                  <a:pt x="378536" y="200182"/>
                </a:cubicBezTo>
                <a:cubicBezTo>
                  <a:pt x="373772" y="194085"/>
                  <a:pt x="371678" y="184941"/>
                  <a:pt x="370534" y="176939"/>
                </a:cubicBezTo>
                <a:cubicBezTo>
                  <a:pt x="365582" y="139219"/>
                  <a:pt x="362152" y="101308"/>
                  <a:pt x="356628" y="63587"/>
                </a:cubicBezTo>
                <a:cubicBezTo>
                  <a:pt x="353579" y="43012"/>
                  <a:pt x="350911" y="21486"/>
                  <a:pt x="342529" y="2817"/>
                </a:cubicBezTo>
                <a:close/>
              </a:path>
            </a:pathLst>
          </a:custGeom>
          <a:effectLst>
            <a:outerShdw blurRad="381000" dist="152400" dir="10800000" algn="r" rotWithShape="0">
              <a:prstClr val="black">
                <a:alpha val="10000"/>
              </a:prstClr>
            </a:outerShdw>
          </a:effectLst>
        </p:spPr>
      </p:pic>
      <p:sp>
        <p:nvSpPr>
          <p:cNvPr id="11" name="Freeform: Shape 10">
            <a:extLst>
              <a:ext uri="{FF2B5EF4-FFF2-40B4-BE49-F238E27FC236}">
                <a16:creationId xmlns:a16="http://schemas.microsoft.com/office/drawing/2014/main" id="{D891F8D6-850A-4554-AF0F-FC18D0F9D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28358"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76183CA-BB75-B1C9-BB66-CCF3C714FDCC}"/>
              </a:ext>
            </a:extLst>
          </p:cNvPr>
          <p:cNvSpPr>
            <a:spLocks noGrp="1"/>
          </p:cNvSpPr>
          <p:nvPr>
            <p:ph idx="1"/>
          </p:nvPr>
        </p:nvSpPr>
        <p:spPr>
          <a:xfrm>
            <a:off x="762001" y="3047999"/>
            <a:ext cx="6095998" cy="3048001"/>
          </a:xfrm>
        </p:spPr>
        <p:txBody>
          <a:bodyPr>
            <a:normAutofit/>
          </a:bodyPr>
          <a:lstStyle/>
          <a:p>
            <a:r>
              <a:rPr lang="en-GB" dirty="0"/>
              <a:t>Possible association vegetarianism/veganism and disordered eating </a:t>
            </a:r>
            <a:br>
              <a:rPr lang="en-GB" dirty="0"/>
            </a:br>
            <a:r>
              <a:rPr lang="en-GB" dirty="0"/>
              <a:t>(</a:t>
            </a:r>
            <a:r>
              <a:rPr lang="en-GB" dirty="0" err="1">
                <a:effectLst/>
                <a:ea typeface="Calibri" panose="020F0502020204030204" pitchFamily="34" charset="0"/>
                <a:cs typeface="Times New Roman" panose="02020603050405020304" pitchFamily="18" charset="0"/>
              </a:rPr>
              <a:t>Sergentanis</a:t>
            </a:r>
            <a:r>
              <a:rPr lang="en-GB" dirty="0">
                <a:effectLst/>
                <a:ea typeface="Calibri" panose="020F0502020204030204" pitchFamily="34" charset="0"/>
                <a:cs typeface="Times New Roman" panose="02020603050405020304" pitchFamily="18" charset="0"/>
              </a:rPr>
              <a:t> et al., 2020)</a:t>
            </a:r>
          </a:p>
          <a:p>
            <a:r>
              <a:rPr lang="en-GB" dirty="0">
                <a:ea typeface="Calibri" panose="020F0502020204030204" pitchFamily="34" charset="0"/>
                <a:cs typeface="Times New Roman" panose="02020603050405020304" pitchFamily="18" charset="0"/>
              </a:rPr>
              <a:t>Differences between different motivations for vegetarianism </a:t>
            </a:r>
            <a:endParaRPr lang="en-GB" dirty="0"/>
          </a:p>
          <a:p>
            <a:endParaRPr lang="en-GB" dirty="0"/>
          </a:p>
        </p:txBody>
      </p:sp>
      <p:sp>
        <p:nvSpPr>
          <p:cNvPr id="13" name="Freeform: Shape 12">
            <a:extLst>
              <a:ext uri="{FF2B5EF4-FFF2-40B4-BE49-F238E27FC236}">
                <a16:creationId xmlns:a16="http://schemas.microsoft.com/office/drawing/2014/main" id="{801843F1-9A50-4D34-96E0-A5E4E7443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28358" y="2991645"/>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61680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FF1B1-0081-FD4D-74D5-1A3CD2A6C6DF}"/>
              </a:ext>
            </a:extLst>
          </p:cNvPr>
          <p:cNvSpPr>
            <a:spLocks noGrp="1"/>
          </p:cNvSpPr>
          <p:nvPr>
            <p:ph type="title"/>
          </p:nvPr>
        </p:nvSpPr>
        <p:spPr>
          <a:xfrm>
            <a:off x="762000" y="1009650"/>
            <a:ext cx="4400549" cy="1857375"/>
          </a:xfrm>
        </p:spPr>
        <p:txBody>
          <a:bodyPr anchor="b">
            <a:normAutofit/>
          </a:bodyPr>
          <a:lstStyle/>
          <a:p>
            <a:r>
              <a:rPr lang="sv-FI" dirty="0" err="1"/>
              <a:t>Method</a:t>
            </a:r>
            <a:endParaRPr lang="en-GB" dirty="0"/>
          </a:p>
        </p:txBody>
      </p:sp>
      <p:pic>
        <p:nvPicPr>
          <p:cNvPr id="18" name="Picture 4" descr="Pen placed on top of a signature line">
            <a:extLst>
              <a:ext uri="{FF2B5EF4-FFF2-40B4-BE49-F238E27FC236}">
                <a16:creationId xmlns:a16="http://schemas.microsoft.com/office/drawing/2014/main" id="{4D428ACE-39D4-9E57-B1E9-12820C162A5D}"/>
              </a:ext>
            </a:extLst>
          </p:cNvPr>
          <p:cNvPicPr>
            <a:picLocks noChangeAspect="1"/>
          </p:cNvPicPr>
          <p:nvPr/>
        </p:nvPicPr>
        <p:blipFill rotWithShape="1">
          <a:blip r:embed="rId2"/>
          <a:srcRect l="37321" r="-1" b="-1"/>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11" name="Group 10">
            <a:extLst>
              <a:ext uri="{FF2B5EF4-FFF2-40B4-BE49-F238E27FC236}">
                <a16:creationId xmlns:a16="http://schemas.microsoft.com/office/drawing/2014/main" id="{EE5D87AC-5CCC-4E1F-8B25-D3A6053029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12" name="Freeform: Shape 11">
              <a:extLst>
                <a:ext uri="{FF2B5EF4-FFF2-40B4-BE49-F238E27FC236}">
                  <a16:creationId xmlns:a16="http://schemas.microsoft.com/office/drawing/2014/main" id="{6EFC8E10-A01A-44C0-92B4-4837ED6C4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329C434-C896-4DBB-9A47-D99A5EE41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D5CA2F5F-6ED4-50A4-4691-B831A24ED0E6}"/>
              </a:ext>
            </a:extLst>
          </p:cNvPr>
          <p:cNvSpPr>
            <a:spLocks noGrp="1"/>
          </p:cNvSpPr>
          <p:nvPr>
            <p:ph idx="1"/>
          </p:nvPr>
        </p:nvSpPr>
        <p:spPr>
          <a:xfrm>
            <a:off x="762000" y="3109956"/>
            <a:ext cx="4400549" cy="3167019"/>
          </a:xfrm>
        </p:spPr>
        <p:txBody>
          <a:bodyPr anchor="t">
            <a:normAutofit/>
          </a:bodyPr>
          <a:lstStyle/>
          <a:p>
            <a:r>
              <a:rPr lang="sv-FI" dirty="0"/>
              <a:t>Explorative </a:t>
            </a:r>
            <a:r>
              <a:rPr lang="en-GB" dirty="0"/>
              <a:t>qualitative</a:t>
            </a:r>
            <a:r>
              <a:rPr lang="sv-FI" dirty="0"/>
              <a:t> </a:t>
            </a:r>
            <a:r>
              <a:rPr lang="sv-FI" dirty="0" err="1"/>
              <a:t>study</a:t>
            </a:r>
            <a:endParaRPr lang="sv-FI" dirty="0"/>
          </a:p>
          <a:p>
            <a:r>
              <a:rPr lang="en-GB" dirty="0"/>
              <a:t>12 interviews</a:t>
            </a:r>
          </a:p>
          <a:p>
            <a:r>
              <a:rPr lang="en-GB" dirty="0"/>
              <a:t>Reflexive thematic analysis</a:t>
            </a:r>
          </a:p>
          <a:p>
            <a:r>
              <a:rPr lang="en-GB" dirty="0"/>
              <a:t>Critical </a:t>
            </a:r>
            <a:r>
              <a:rPr lang="sv-FI" dirty="0"/>
              <a:t>realism</a:t>
            </a:r>
          </a:p>
          <a:p>
            <a:endParaRPr lang="en-GB" dirty="0"/>
          </a:p>
          <a:p>
            <a:endParaRPr lang="en-GB" dirty="0"/>
          </a:p>
        </p:txBody>
      </p:sp>
    </p:spTree>
    <p:extLst>
      <p:ext uri="{BB962C8B-B14F-4D97-AF65-F5344CB8AC3E}">
        <p14:creationId xmlns:p14="http://schemas.microsoft.com/office/powerpoint/2010/main" val="1020155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07DC61-2798-9593-FDEE-1EE006202F83}"/>
              </a:ext>
            </a:extLst>
          </p:cNvPr>
          <p:cNvSpPr>
            <a:spLocks noGrp="1"/>
          </p:cNvSpPr>
          <p:nvPr>
            <p:ph type="title"/>
          </p:nvPr>
        </p:nvSpPr>
        <p:spPr>
          <a:xfrm>
            <a:off x="761999" y="1021079"/>
            <a:ext cx="10667999" cy="1086018"/>
          </a:xfrm>
        </p:spPr>
        <p:txBody>
          <a:bodyPr anchor="ctr">
            <a:normAutofit/>
          </a:bodyPr>
          <a:lstStyle/>
          <a:p>
            <a:pPr algn="ctr"/>
            <a:r>
              <a:rPr lang="en-GB" sz="3400" b="1" dirty="0">
                <a:effectLst/>
                <a:ea typeface="Calibri" panose="020F0502020204030204" pitchFamily="34" charset="0"/>
                <a:cs typeface="Times New Roman" panose="02020603050405020304" pitchFamily="18" charset="0"/>
              </a:rPr>
              <a:t>Disordered eating as an additional barrier to environmental sustainability</a:t>
            </a:r>
            <a:endParaRPr lang="en-GB" sz="3400" dirty="0"/>
          </a:p>
        </p:txBody>
      </p:sp>
      <p:sp>
        <p:nvSpPr>
          <p:cNvPr id="10" name="Freeform: Shape 9">
            <a:extLst>
              <a:ext uri="{FF2B5EF4-FFF2-40B4-BE49-F238E27FC236}">
                <a16:creationId xmlns:a16="http://schemas.microsoft.com/office/drawing/2014/main" id="{280CBF0E-1AF1-4F17-84A3-89E3F964A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367198"/>
            <a:ext cx="12192000" cy="822960"/>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534676D8-D37A-4610-BBFB-A1DC26D52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367198"/>
            <a:ext cx="12192000" cy="822960"/>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CB7FA64-26E0-7E22-971B-4108B1B112DA}"/>
              </a:ext>
            </a:extLst>
          </p:cNvPr>
          <p:cNvSpPr>
            <a:spLocks noGrp="1"/>
          </p:cNvSpPr>
          <p:nvPr>
            <p:ph idx="1"/>
          </p:nvPr>
        </p:nvSpPr>
        <p:spPr>
          <a:xfrm>
            <a:off x="4913630" y="3190158"/>
            <a:ext cx="6936740" cy="3200876"/>
          </a:xfrm>
          <a:ln>
            <a:solidFill>
              <a:schemeClr val="tx1">
                <a:lumMod val="85000"/>
              </a:schemeClr>
            </a:solidFill>
          </a:ln>
        </p:spPr>
        <p:txBody>
          <a:bodyPr>
            <a:normAutofit fontScale="92500" lnSpcReduction="10000"/>
          </a:bodyPr>
          <a:lstStyle/>
          <a:p>
            <a:pPr marL="0" indent="0" algn="ctr">
              <a:buNone/>
            </a:pPr>
            <a:r>
              <a:rPr lang="en-GB" sz="2000" i="1" dirty="0">
                <a:effectLst/>
                <a:latin typeface="Calibri" panose="020F0502020204030204" pitchFamily="34" charset="0"/>
                <a:ea typeface="Calibri" panose="020F0502020204030204" pitchFamily="34" charset="0"/>
                <a:cs typeface="Calibri" panose="020F0502020204030204" pitchFamily="34" charset="0"/>
              </a:rPr>
              <a:t>I feel that if I wanted to help, it would have to come in a different way, and it would have to come in a way in which, you know, it's already made easy for me. Like I don't have to do the effort. Like, I feel that I would have to go into a store and then kind of see the alternative and take it, you know, because I feel that if I started to like, really, really, really be concerned about environmental eating, then I would go back to this way of being that it's like I am living to eat instead of eating to live. So even when it comes to, like, a very good reason to be concerned about something, I feel like the effort would have to come outside of me so that I would have to put the minimum effort possible to kind of like reach that sustainability basically.</a:t>
            </a:r>
            <a:br>
              <a:rPr lang="en-GB" sz="2000" i="1" dirty="0">
                <a:effectLst/>
                <a:latin typeface="Calibri" panose="020F0502020204030204" pitchFamily="34" charset="0"/>
                <a:ea typeface="Calibri" panose="020F0502020204030204" pitchFamily="34" charset="0"/>
                <a:cs typeface="Calibri" panose="020F0502020204030204" pitchFamily="34" charset="0"/>
              </a:rPr>
            </a:br>
            <a:r>
              <a:rPr lang="en-GB" sz="2000" i="1" dirty="0">
                <a:effectLst/>
                <a:latin typeface="Calibri" panose="020F0502020204030204" pitchFamily="34" charset="0"/>
                <a:ea typeface="Calibri" panose="020F0502020204030204" pitchFamily="34" charset="0"/>
                <a:cs typeface="Calibri" panose="020F0502020204030204" pitchFamily="34" charset="0"/>
              </a:rPr>
              <a:t>-Mia</a:t>
            </a:r>
          </a:p>
          <a:p>
            <a:pPr marL="0" indent="0" algn="ctr">
              <a:buNone/>
            </a:pPr>
            <a:endParaRPr lang="en-GB" sz="1300" i="1" dirty="0"/>
          </a:p>
        </p:txBody>
      </p:sp>
      <p:sp>
        <p:nvSpPr>
          <p:cNvPr id="4" name="TextBox 3">
            <a:extLst>
              <a:ext uri="{FF2B5EF4-FFF2-40B4-BE49-F238E27FC236}">
                <a16:creationId xmlns:a16="http://schemas.microsoft.com/office/drawing/2014/main" id="{5349A04B-3DD4-DD58-252D-8CB7699597D4}"/>
              </a:ext>
            </a:extLst>
          </p:cNvPr>
          <p:cNvSpPr txBox="1"/>
          <p:nvPr/>
        </p:nvSpPr>
        <p:spPr>
          <a:xfrm>
            <a:off x="170815" y="3190158"/>
            <a:ext cx="4572000" cy="3000821"/>
          </a:xfrm>
          <a:prstGeom prst="rect">
            <a:avLst/>
          </a:prstGeom>
          <a:noFill/>
          <a:ln>
            <a:solidFill>
              <a:schemeClr val="tx1">
                <a:lumMod val="85000"/>
              </a:schemeClr>
            </a:solidFill>
          </a:ln>
        </p:spPr>
        <p:txBody>
          <a:bodyPr wrap="square" rtlCol="0">
            <a:spAutoFit/>
          </a:bodyPr>
          <a:lstStyle/>
          <a:p>
            <a:pPr algn="ctr"/>
            <a:r>
              <a:rPr lang="en-GB" sz="1900" i="1" dirty="0">
                <a:latin typeface="Calibri" panose="020F0502020204030204" pitchFamily="34" charset="0"/>
                <a:ea typeface="Calibri" panose="020F0502020204030204" pitchFamily="34" charset="0"/>
                <a:cs typeface="Calibri" panose="020F0502020204030204" pitchFamily="34" charset="0"/>
              </a:rPr>
              <a:t>I</a:t>
            </a:r>
            <a:r>
              <a:rPr lang="en-GB" sz="1900" i="1" dirty="0">
                <a:effectLst/>
                <a:latin typeface="Calibri" panose="020F0502020204030204" pitchFamily="34" charset="0"/>
                <a:ea typeface="Calibri" panose="020F0502020204030204" pitchFamily="34" charset="0"/>
                <a:cs typeface="Calibri" panose="020F0502020204030204" pitchFamily="34" charset="0"/>
              </a:rPr>
              <a:t>'ve tried to like cut down meat consumption in the past, because I know how bad it is for the environment. But it kind of turns into that control thing with disordered eating, it’s like, if I can control how to do this, I can control eating this, I can control eating that, and it kind of like leads to a bit of a slippery slope. So it's kind of why I stopped.</a:t>
            </a:r>
            <a:endParaRPr lang="en-GB" sz="1900" i="1" dirty="0">
              <a:latin typeface="Calibri" panose="020F0502020204030204" pitchFamily="34" charset="0"/>
              <a:ea typeface="Calibri" panose="020F0502020204030204" pitchFamily="34" charset="0"/>
              <a:cs typeface="Calibri" panose="020F0502020204030204" pitchFamily="34" charset="0"/>
            </a:endParaRPr>
          </a:p>
          <a:p>
            <a:pPr algn="ctr"/>
            <a:r>
              <a:rPr lang="en-GB" sz="1900" dirty="0">
                <a:effectLst/>
                <a:latin typeface="Calibri" panose="020F0502020204030204" pitchFamily="34" charset="0"/>
                <a:ea typeface="Calibri" panose="020F0502020204030204" pitchFamily="34" charset="0"/>
                <a:cs typeface="Calibri" panose="020F0502020204030204" pitchFamily="34" charset="0"/>
              </a:rPr>
              <a:t>-Iris</a:t>
            </a:r>
          </a:p>
          <a:p>
            <a:endParaRPr lang="en-GB" dirty="0"/>
          </a:p>
        </p:txBody>
      </p:sp>
    </p:spTree>
    <p:extLst>
      <p:ext uri="{BB962C8B-B14F-4D97-AF65-F5344CB8AC3E}">
        <p14:creationId xmlns:p14="http://schemas.microsoft.com/office/powerpoint/2010/main" val="1467673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Fork and knife">
            <a:extLst>
              <a:ext uri="{FF2B5EF4-FFF2-40B4-BE49-F238E27FC236}">
                <a16:creationId xmlns:a16="http://schemas.microsoft.com/office/drawing/2014/main" id="{875E34C3-F2E1-CF2E-05BD-FFE0C2AFF1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1717" y="782595"/>
            <a:ext cx="2727366" cy="2727366"/>
          </a:xfrm>
          <a:prstGeom prst="rect">
            <a:avLst/>
          </a:prstGeom>
        </p:spPr>
      </p:pic>
      <p:grpSp>
        <p:nvGrpSpPr>
          <p:cNvPr id="12" name="Group 11">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13" name="Freeform: Shape 12">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0B9083C-49F3-C462-47FB-9E8B9DBCE054}"/>
              </a:ext>
            </a:extLst>
          </p:cNvPr>
          <p:cNvSpPr>
            <a:spLocks noGrp="1"/>
          </p:cNvSpPr>
          <p:nvPr>
            <p:ph type="title"/>
          </p:nvPr>
        </p:nvSpPr>
        <p:spPr>
          <a:xfrm>
            <a:off x="762000" y="782595"/>
            <a:ext cx="5334000" cy="2727367"/>
          </a:xfrm>
        </p:spPr>
        <p:txBody>
          <a:bodyPr vert="horz" lIns="91440" tIns="45720" rIns="91440" bIns="45720" rtlCol="0" anchor="b" anchorCtr="0">
            <a:normAutofit/>
          </a:bodyPr>
          <a:lstStyle/>
          <a:p>
            <a:r>
              <a:rPr lang="en-US" sz="5000" dirty="0">
                <a:effectLst/>
              </a:rPr>
              <a:t>Sustainable eating as a method of control </a:t>
            </a:r>
            <a:endParaRPr lang="en-US" sz="5000" dirty="0"/>
          </a:p>
        </p:txBody>
      </p:sp>
      <p:sp>
        <p:nvSpPr>
          <p:cNvPr id="3" name="Text Placeholder 2">
            <a:extLst>
              <a:ext uri="{FF2B5EF4-FFF2-40B4-BE49-F238E27FC236}">
                <a16:creationId xmlns:a16="http://schemas.microsoft.com/office/drawing/2014/main" id="{C26B6C37-3A0B-D8FF-D1D3-BE8F62A6ECF3}"/>
              </a:ext>
            </a:extLst>
          </p:cNvPr>
          <p:cNvSpPr>
            <a:spLocks noGrp="1"/>
          </p:cNvSpPr>
          <p:nvPr>
            <p:ph type="body" idx="1"/>
          </p:nvPr>
        </p:nvSpPr>
        <p:spPr>
          <a:xfrm>
            <a:off x="762000" y="3809999"/>
            <a:ext cx="8382000" cy="1223961"/>
          </a:xfrm>
        </p:spPr>
        <p:txBody>
          <a:bodyPr vert="horz" lIns="91440" tIns="45720" rIns="91440" bIns="45720" rtlCol="0">
            <a:normAutofit/>
          </a:bodyPr>
          <a:lstStyle/>
          <a:p>
            <a:r>
              <a:rPr lang="en-US" b="1" dirty="0">
                <a:solidFill>
                  <a:schemeClr val="tx1"/>
                </a:solidFill>
                <a:effectLst/>
              </a:rPr>
              <a:t>Sustainable eating as a cover</a:t>
            </a:r>
          </a:p>
          <a:p>
            <a:r>
              <a:rPr lang="en-US" b="1" dirty="0">
                <a:solidFill>
                  <a:schemeClr val="tx1"/>
                </a:solidFill>
                <a:effectLst/>
              </a:rPr>
              <a:t>Sustainable eating as a part of recovery</a:t>
            </a:r>
            <a:endParaRPr lang="en-US" dirty="0">
              <a:solidFill>
                <a:schemeClr val="tx1"/>
              </a:solidFill>
            </a:endParaRPr>
          </a:p>
        </p:txBody>
      </p:sp>
    </p:spTree>
    <p:extLst>
      <p:ext uri="{BB962C8B-B14F-4D97-AF65-F5344CB8AC3E}">
        <p14:creationId xmlns:p14="http://schemas.microsoft.com/office/powerpoint/2010/main" val="4177517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1B0A7E-F0CD-0E49-1B4B-E6CD4B97D122}"/>
              </a:ext>
            </a:extLst>
          </p:cNvPr>
          <p:cNvSpPr>
            <a:spLocks noGrp="1"/>
          </p:cNvSpPr>
          <p:nvPr>
            <p:ph type="title"/>
          </p:nvPr>
        </p:nvSpPr>
        <p:spPr>
          <a:xfrm>
            <a:off x="762000" y="762000"/>
            <a:ext cx="6095998" cy="2025649"/>
          </a:xfrm>
        </p:spPr>
        <p:txBody>
          <a:bodyPr anchor="b">
            <a:normAutofit/>
          </a:bodyPr>
          <a:lstStyle/>
          <a:p>
            <a:pPr algn="ctr"/>
            <a:r>
              <a:rPr lang="en-US" b="1" dirty="0">
                <a:effectLst/>
              </a:rPr>
              <a:t>Sustainable eating as a cover</a:t>
            </a:r>
            <a:br>
              <a:rPr lang="en-US" b="1" dirty="0">
                <a:effectLst/>
              </a:rPr>
            </a:br>
            <a:endParaRPr lang="en-GB" dirty="0"/>
          </a:p>
        </p:txBody>
      </p:sp>
      <p:sp>
        <p:nvSpPr>
          <p:cNvPr id="3" name="Content Placeholder 2">
            <a:extLst>
              <a:ext uri="{FF2B5EF4-FFF2-40B4-BE49-F238E27FC236}">
                <a16:creationId xmlns:a16="http://schemas.microsoft.com/office/drawing/2014/main" id="{F4ACC97F-ED0B-C7A2-59F1-0DDE8572D292}"/>
              </a:ext>
            </a:extLst>
          </p:cNvPr>
          <p:cNvSpPr>
            <a:spLocks noGrp="1"/>
          </p:cNvSpPr>
          <p:nvPr>
            <p:ph idx="1"/>
          </p:nvPr>
        </p:nvSpPr>
        <p:spPr>
          <a:xfrm>
            <a:off x="762000" y="3047999"/>
            <a:ext cx="6095997" cy="3048001"/>
          </a:xfrm>
        </p:spPr>
        <p:txBody>
          <a:bodyPr>
            <a:normAutofit fontScale="92500" lnSpcReduction="10000"/>
          </a:bodyPr>
          <a:lstStyle/>
          <a:p>
            <a:pPr marL="0" indent="0" algn="ctr">
              <a:buNone/>
            </a:pPr>
            <a:r>
              <a:rPr lang="en-GB" sz="2000" i="1" dirty="0">
                <a:effectLst/>
                <a:latin typeface="Calibri" panose="020F0502020204030204" pitchFamily="34" charset="0"/>
                <a:ea typeface="Calibri" panose="020F0502020204030204" pitchFamily="34" charset="0"/>
                <a:cs typeface="Calibri" panose="020F0502020204030204" pitchFamily="34" charset="0"/>
              </a:rPr>
              <a:t>…when I was like at my deepest points in my eating disorder, I would look for excuses to explain why I ate certain things or didn't eat certain things. […] I used the guise of being like ‘</a:t>
            </a:r>
            <a:r>
              <a:rPr lang="en-GB" sz="2000" i="1" dirty="0" err="1">
                <a:effectLst/>
                <a:latin typeface="Calibri" panose="020F0502020204030204" pitchFamily="34" charset="0"/>
                <a:ea typeface="Calibri" panose="020F0502020204030204" pitchFamily="34" charset="0"/>
                <a:cs typeface="Calibri" panose="020F0502020204030204" pitchFamily="34" charset="0"/>
              </a:rPr>
              <a:t>ohh</a:t>
            </a:r>
            <a:r>
              <a:rPr lang="en-GB" sz="2000" i="1" dirty="0">
                <a:effectLst/>
                <a:latin typeface="Calibri" panose="020F0502020204030204" pitchFamily="34" charset="0"/>
                <a:ea typeface="Calibri" panose="020F0502020204030204" pitchFamily="34" charset="0"/>
                <a:cs typeface="Calibri" panose="020F0502020204030204" pitchFamily="34" charset="0"/>
              </a:rPr>
              <a:t> it's better for the environment, you know, I really care about that, like it's so bad with the meat industry’. Which is, of course, something that I knew about, and I was concerned about these things. But at the same time, it wasn't like the main reason, […] because it's a way of having control, that's also sort of easier to hide it or explain it, or even if you maybe don't even </a:t>
            </a:r>
            <a:r>
              <a:rPr lang="en-GB" sz="2000" i="1" dirty="0" err="1">
                <a:effectLst/>
                <a:latin typeface="Calibri" panose="020F0502020204030204" pitchFamily="34" charset="0"/>
                <a:ea typeface="Calibri" panose="020F0502020204030204" pitchFamily="34" charset="0"/>
                <a:cs typeface="Calibri" panose="020F0502020204030204" pitchFamily="34" charset="0"/>
              </a:rPr>
              <a:t>wanna</a:t>
            </a:r>
            <a:r>
              <a:rPr lang="en-GB" sz="2000" i="1" dirty="0">
                <a:effectLst/>
                <a:latin typeface="Calibri" panose="020F0502020204030204" pitchFamily="34" charset="0"/>
                <a:ea typeface="Calibri" panose="020F0502020204030204" pitchFamily="34" charset="0"/>
                <a:cs typeface="Calibri" panose="020F0502020204030204" pitchFamily="34" charset="0"/>
              </a:rPr>
              <a:t> acknowledge that you have an issue with food…</a:t>
            </a:r>
          </a:p>
          <a:p>
            <a:pPr marL="0" indent="0" algn="ctr">
              <a:buNone/>
            </a:pPr>
            <a:r>
              <a:rPr lang="en-GB" sz="2000" dirty="0">
                <a:latin typeface="Calibri" panose="020F0502020204030204" pitchFamily="34" charset="0"/>
                <a:ea typeface="Calibri" panose="020F0502020204030204" pitchFamily="34" charset="0"/>
                <a:cs typeface="Calibri" panose="020F0502020204030204" pitchFamily="34" charset="0"/>
              </a:rPr>
              <a:t>-Natalie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a:extLst>
              <a:ext uri="{FF2B5EF4-FFF2-40B4-BE49-F238E27FC236}">
                <a16:creationId xmlns:a16="http://schemas.microsoft.com/office/drawing/2014/main" id="{FF56BC43-38E1-43B7-664C-DC5E329EB98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34654" y="2158778"/>
            <a:ext cx="3895345" cy="2540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344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1B0A7E-F0CD-0E49-1B4B-E6CD4B97D122}"/>
              </a:ext>
            </a:extLst>
          </p:cNvPr>
          <p:cNvSpPr>
            <a:spLocks noGrp="1"/>
          </p:cNvSpPr>
          <p:nvPr>
            <p:ph type="title"/>
          </p:nvPr>
        </p:nvSpPr>
        <p:spPr>
          <a:xfrm>
            <a:off x="762000" y="762000"/>
            <a:ext cx="6095998" cy="2025649"/>
          </a:xfrm>
        </p:spPr>
        <p:txBody>
          <a:bodyPr anchor="b">
            <a:normAutofit/>
          </a:bodyPr>
          <a:lstStyle/>
          <a:p>
            <a:pPr algn="ctr"/>
            <a:r>
              <a:rPr lang="en-US" b="1" dirty="0">
                <a:solidFill>
                  <a:schemeClr val="tx1"/>
                </a:solidFill>
                <a:effectLst/>
              </a:rPr>
              <a:t>Sustainable eating as a part of recovery</a:t>
            </a:r>
            <a:br>
              <a:rPr lang="en-US" b="1" dirty="0">
                <a:effectLst/>
              </a:rPr>
            </a:br>
            <a:endParaRPr lang="en-GB" dirty="0"/>
          </a:p>
        </p:txBody>
      </p:sp>
      <p:sp>
        <p:nvSpPr>
          <p:cNvPr id="3" name="Content Placeholder 2">
            <a:extLst>
              <a:ext uri="{FF2B5EF4-FFF2-40B4-BE49-F238E27FC236}">
                <a16:creationId xmlns:a16="http://schemas.microsoft.com/office/drawing/2014/main" id="{F4ACC97F-ED0B-C7A2-59F1-0DDE8572D292}"/>
              </a:ext>
            </a:extLst>
          </p:cNvPr>
          <p:cNvSpPr>
            <a:spLocks noGrp="1"/>
          </p:cNvSpPr>
          <p:nvPr>
            <p:ph idx="1"/>
          </p:nvPr>
        </p:nvSpPr>
        <p:spPr>
          <a:xfrm>
            <a:off x="538479" y="2771138"/>
            <a:ext cx="6543040" cy="3308351"/>
          </a:xfrm>
        </p:spPr>
        <p:txBody>
          <a:bodyPr>
            <a:noAutofit/>
          </a:bodyPr>
          <a:lstStyle/>
          <a:p>
            <a:pPr indent="0" algn="ctr">
              <a:lnSpc>
                <a:spcPct val="107000"/>
              </a:lnSpc>
              <a:spcAft>
                <a:spcPts val="80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GB" sz="1900" i="1" dirty="0">
                <a:effectLst/>
                <a:latin typeface="Calibri" panose="020F0502020204030204" pitchFamily="34" charset="0"/>
                <a:ea typeface="Calibri" panose="020F0502020204030204" pitchFamily="34" charset="0"/>
                <a:cs typeface="Calibri" panose="020F0502020204030204" pitchFamily="34" charset="0"/>
              </a:rPr>
              <a:t>…I think nature made it very efficient and in winter you need more comforting food then there's potatoes that come out the ground. So it's it is, I think in the eating moments I think it's also good for your body because it responds to your natural biological needs. […] Yeah, I try eating like good vegetables so that when I eat, I don't have the sense of guilt of ‘</a:t>
            </a:r>
            <a:r>
              <a:rPr lang="en-GB" sz="1900" i="1" dirty="0" err="1">
                <a:effectLst/>
                <a:latin typeface="Calibri" panose="020F0502020204030204" pitchFamily="34" charset="0"/>
                <a:ea typeface="Calibri" panose="020F0502020204030204" pitchFamily="34" charset="0"/>
                <a:cs typeface="Calibri" panose="020F0502020204030204" pitchFamily="34" charset="0"/>
              </a:rPr>
              <a:t>ohh</a:t>
            </a:r>
            <a:r>
              <a:rPr lang="en-GB" sz="1900" i="1" dirty="0">
                <a:effectLst/>
                <a:latin typeface="Calibri" panose="020F0502020204030204" pitchFamily="34" charset="0"/>
                <a:ea typeface="Calibri" panose="020F0502020204030204" pitchFamily="34" charset="0"/>
                <a:cs typeface="Calibri" panose="020F0502020204030204" pitchFamily="34" charset="0"/>
              </a:rPr>
              <a:t> I'm going to get heavier’ or stuff like that. Like, okay this is good for my body because it's sustainable. It's, it's a good food. It comes from the earth […] For me, sustainable is quite a grounding thing in the recovery.</a:t>
            </a:r>
            <a:br>
              <a:rPr lang="en-GB" sz="1900" dirty="0">
                <a:effectLst/>
                <a:latin typeface="Calibri" panose="020F0502020204030204" pitchFamily="34" charset="0"/>
                <a:ea typeface="Calibri" panose="020F0502020204030204" pitchFamily="34" charset="0"/>
                <a:cs typeface="Calibri" panose="020F0502020204030204" pitchFamily="34" charset="0"/>
              </a:rPr>
            </a:br>
            <a:r>
              <a:rPr lang="en-GB" sz="1900" dirty="0">
                <a:effectLst/>
                <a:latin typeface="Calibri" panose="020F0502020204030204" pitchFamily="34" charset="0"/>
                <a:ea typeface="Calibri" panose="020F0502020204030204" pitchFamily="34" charset="0"/>
                <a:cs typeface="Calibri" panose="020F0502020204030204" pitchFamily="34" charset="0"/>
              </a:rPr>
              <a:t>-Helen</a:t>
            </a:r>
          </a:p>
        </p:txBody>
      </p:sp>
      <p:pic>
        <p:nvPicPr>
          <p:cNvPr id="1026" name="Picture 2">
            <a:extLst>
              <a:ext uri="{FF2B5EF4-FFF2-40B4-BE49-F238E27FC236}">
                <a16:creationId xmlns:a16="http://schemas.microsoft.com/office/drawing/2014/main" id="{FF56BC43-38E1-43B7-664C-DC5E329EB98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34654" y="2158778"/>
            <a:ext cx="3895345" cy="2540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971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9" name="Rectangle 206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1" name="Freeform: Shape 2070">
            <a:extLst>
              <a:ext uri="{FF2B5EF4-FFF2-40B4-BE49-F238E27FC236}">
                <a16:creationId xmlns:a16="http://schemas.microsoft.com/office/drawing/2014/main" id="{D891F8D6-850A-4554-AF0F-FC18D0F9D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28358"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a:extLst>
              <a:ext uri="{FF2B5EF4-FFF2-40B4-BE49-F238E27FC236}">
                <a16:creationId xmlns:a16="http://schemas.microsoft.com/office/drawing/2014/main" id="{33F65920-4948-A3CF-AA61-58213F4611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82025" y="2645545"/>
            <a:ext cx="2952750" cy="19685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DE6E5D9-6788-1918-030B-CC5CB3D805FF}"/>
              </a:ext>
            </a:extLst>
          </p:cNvPr>
          <p:cNvSpPr>
            <a:spLocks noGrp="1"/>
          </p:cNvSpPr>
          <p:nvPr>
            <p:ph idx="1"/>
          </p:nvPr>
        </p:nvSpPr>
        <p:spPr>
          <a:xfrm>
            <a:off x="267978" y="1919243"/>
            <a:ext cx="7264714" cy="3048001"/>
          </a:xfrm>
        </p:spPr>
        <p:txBody>
          <a:bodyPr>
            <a:normAutofit/>
          </a:bodyPr>
          <a:lstStyle/>
          <a:p>
            <a:pPr indent="0" algn="ctr">
              <a:spcAft>
                <a:spcPts val="80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GB" sz="1900" i="1" dirty="0">
                <a:effectLst/>
                <a:latin typeface="Calibri" panose="020F0502020204030204" pitchFamily="34" charset="0"/>
                <a:ea typeface="Calibri" panose="020F0502020204030204" pitchFamily="34" charset="0"/>
                <a:cs typeface="Calibri" panose="020F0502020204030204" pitchFamily="34" charset="0"/>
              </a:rPr>
              <a:t>I think [eating]'s got to be balanced. It's got to kind of honour your own personal preferences. And to me, food is more than just like energy and energy out. You've got to kind of take into account like sustainability, but also like the social component of eating and food and maintaining relationships, and something that by eating in a way that honours all of those things, I think is like sustainable to me…</a:t>
            </a:r>
            <a:br>
              <a:rPr lang="en-GB" sz="1900" dirty="0">
                <a:effectLst/>
                <a:latin typeface="Calibri" panose="020F0502020204030204" pitchFamily="34" charset="0"/>
                <a:ea typeface="Calibri" panose="020F0502020204030204" pitchFamily="34" charset="0"/>
                <a:cs typeface="Calibri" panose="020F0502020204030204" pitchFamily="34" charset="0"/>
              </a:rPr>
            </a:br>
            <a:r>
              <a:rPr lang="en-GB" sz="1900" dirty="0">
                <a:effectLst/>
                <a:latin typeface="Calibri" panose="020F0502020204030204" pitchFamily="34" charset="0"/>
                <a:ea typeface="Calibri" panose="020F0502020204030204" pitchFamily="34" charset="0"/>
                <a:cs typeface="Calibri" panose="020F0502020204030204" pitchFamily="34" charset="0"/>
              </a:rPr>
              <a:t>-Sophie</a:t>
            </a:r>
            <a:endParaRPr lang="en-GB" sz="1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73" name="Freeform: Shape 2072">
            <a:extLst>
              <a:ext uri="{FF2B5EF4-FFF2-40B4-BE49-F238E27FC236}">
                <a16:creationId xmlns:a16="http://schemas.microsoft.com/office/drawing/2014/main" id="{801843F1-9A50-4D34-96E0-A5E4E7443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28358" y="2991645"/>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D586B2-4741-CF52-43C3-B3F2F2EEB92C}"/>
              </a:ext>
            </a:extLst>
          </p:cNvPr>
          <p:cNvSpPr>
            <a:spLocks noGrp="1"/>
          </p:cNvSpPr>
          <p:nvPr>
            <p:ph type="title"/>
          </p:nvPr>
        </p:nvSpPr>
        <p:spPr>
          <a:xfrm>
            <a:off x="493717" y="147594"/>
            <a:ext cx="6857999" cy="1624055"/>
          </a:xfrm>
        </p:spPr>
        <p:txBody>
          <a:bodyPr anchor="b">
            <a:normAutofit/>
          </a:bodyPr>
          <a:lstStyle/>
          <a:p>
            <a:r>
              <a:rPr lang="sv-FI" dirty="0" err="1"/>
              <a:t>We</a:t>
            </a:r>
            <a:r>
              <a:rPr lang="sv-FI" dirty="0"/>
              <a:t> do the best </a:t>
            </a:r>
            <a:r>
              <a:rPr lang="sv-FI" dirty="0" err="1"/>
              <a:t>we</a:t>
            </a:r>
            <a:r>
              <a:rPr lang="sv-FI" dirty="0"/>
              <a:t> </a:t>
            </a:r>
            <a:r>
              <a:rPr lang="sv-FI" dirty="0" err="1"/>
              <a:t>can</a:t>
            </a:r>
            <a:r>
              <a:rPr lang="sv-FI" dirty="0"/>
              <a:t> </a:t>
            </a:r>
            <a:r>
              <a:rPr lang="sv-FI" dirty="0" err="1"/>
              <a:t>with</a:t>
            </a:r>
            <a:r>
              <a:rPr lang="sv-FI" dirty="0"/>
              <a:t> </a:t>
            </a:r>
            <a:r>
              <a:rPr lang="sv-FI" dirty="0" err="1"/>
              <a:t>what</a:t>
            </a:r>
            <a:r>
              <a:rPr lang="sv-FI" dirty="0"/>
              <a:t> </a:t>
            </a:r>
            <a:r>
              <a:rPr lang="sv-FI" dirty="0" err="1"/>
              <a:t>we</a:t>
            </a:r>
            <a:r>
              <a:rPr lang="sv-FI" dirty="0"/>
              <a:t> </a:t>
            </a:r>
            <a:r>
              <a:rPr lang="sv-FI" dirty="0" err="1"/>
              <a:t>have</a:t>
            </a:r>
            <a:endParaRPr lang="en-GB" dirty="0"/>
          </a:p>
        </p:txBody>
      </p:sp>
      <p:sp>
        <p:nvSpPr>
          <p:cNvPr id="7" name="TextBox 6">
            <a:extLst>
              <a:ext uri="{FF2B5EF4-FFF2-40B4-BE49-F238E27FC236}">
                <a16:creationId xmlns:a16="http://schemas.microsoft.com/office/drawing/2014/main" id="{0124D965-4AE1-E2A0-96D3-EEC5A763841E}"/>
              </a:ext>
            </a:extLst>
          </p:cNvPr>
          <p:cNvSpPr txBox="1"/>
          <p:nvPr/>
        </p:nvSpPr>
        <p:spPr>
          <a:xfrm>
            <a:off x="138274" y="3861356"/>
            <a:ext cx="7343453" cy="2849050"/>
          </a:xfrm>
          <a:prstGeom prst="rect">
            <a:avLst/>
          </a:prstGeom>
          <a:noFill/>
        </p:spPr>
        <p:txBody>
          <a:bodyPr wrap="square">
            <a:spAutoFit/>
          </a:bodyPr>
          <a:lstStyle/>
          <a:p>
            <a:pPr marL="457200" algn="ctr">
              <a:lnSpc>
                <a:spcPct val="107000"/>
              </a:lnSpc>
              <a:spcAft>
                <a:spcPts val="80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GB" sz="1800" i="1" dirty="0">
                <a:effectLst/>
                <a:latin typeface="Calibri" panose="020F0502020204030204" pitchFamily="34" charset="0"/>
                <a:ea typeface="Calibri" panose="020F0502020204030204" pitchFamily="34" charset="0"/>
                <a:cs typeface="Calibri" panose="020F0502020204030204" pitchFamily="34" charset="0"/>
              </a:rPr>
              <a:t>Making people feel guilty about food in any way can very quickly have very negative repercussions, even if you're not doing it intentionally. […] certain times it will come from a place with a bit of lack of knowledge about other people's experiences and how big of an impact food has on people's lives, […] for some people it can be a case of like, ‘well, why isn't everyone doing this? I do it. I enjoy it. I find it easy’ and sometimes you'll see conversations like that and it's just, for me it's just a bit frustrating and can be a bit upsetting if it's like really aggressive. </a:t>
            </a:r>
          </a:p>
          <a:p>
            <a:pPr marL="457200" algn="ctr">
              <a:lnSpc>
                <a:spcPct val="107000"/>
              </a:lnSpc>
              <a:spcAft>
                <a:spcPts val="80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GB" dirty="0">
                <a:latin typeface="Calibri" panose="020F0502020204030204" pitchFamily="34" charset="0"/>
                <a:ea typeface="Calibri" panose="020F0502020204030204" pitchFamily="34" charset="0"/>
                <a:cs typeface="Calibri" panose="020F0502020204030204" pitchFamily="34" charset="0"/>
              </a:rPr>
              <a:t>-Lily</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1458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7" name="Rectangle 309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4E7298-9640-BF89-C535-45CA2C7DF0D8}"/>
              </a:ext>
            </a:extLst>
          </p:cNvPr>
          <p:cNvSpPr>
            <a:spLocks noGrp="1"/>
          </p:cNvSpPr>
          <p:nvPr>
            <p:ph type="title"/>
          </p:nvPr>
        </p:nvSpPr>
        <p:spPr>
          <a:xfrm>
            <a:off x="762000" y="838200"/>
            <a:ext cx="3810001" cy="1949449"/>
          </a:xfrm>
        </p:spPr>
        <p:txBody>
          <a:bodyPr anchor="b">
            <a:normAutofit/>
          </a:bodyPr>
          <a:lstStyle/>
          <a:p>
            <a:pPr algn="ctr"/>
            <a:r>
              <a:rPr lang="en-GB" dirty="0"/>
              <a:t>Discussion and implications</a:t>
            </a:r>
          </a:p>
        </p:txBody>
      </p:sp>
      <p:pic>
        <p:nvPicPr>
          <p:cNvPr id="3078" name="Picture 6">
            <a:extLst>
              <a:ext uri="{FF2B5EF4-FFF2-40B4-BE49-F238E27FC236}">
                <a16:creationId xmlns:a16="http://schemas.microsoft.com/office/drawing/2014/main" id="{1EE48AAE-9563-93A9-75D7-2D5B425256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4" r="12544" b="-2"/>
          <a:stretch/>
        </p:blipFill>
        <p:spPr bwMode="auto">
          <a:xfrm>
            <a:off x="5334476" y="762001"/>
            <a:ext cx="6095524" cy="4707593"/>
          </a:xfrm>
          <a:custGeom>
            <a:avLst/>
            <a:gdLst/>
            <a:ahLst/>
            <a:cxnLst/>
            <a:rect l="l" t="t" r="r" b="b"/>
            <a:pathLst>
              <a:path w="6095524" h="4707593">
                <a:moveTo>
                  <a:pt x="0" y="0"/>
                </a:moveTo>
                <a:lnTo>
                  <a:pt x="6095524" y="0"/>
                </a:lnTo>
                <a:lnTo>
                  <a:pt x="6095524" y="3296937"/>
                </a:lnTo>
                <a:lnTo>
                  <a:pt x="6095524" y="3518571"/>
                </a:lnTo>
                <a:lnTo>
                  <a:pt x="6061052" y="3534000"/>
                </a:lnTo>
                <a:cubicBezTo>
                  <a:pt x="6054332" y="3536785"/>
                  <a:pt x="6046938" y="3538321"/>
                  <a:pt x="6040890" y="3542065"/>
                </a:cubicBezTo>
                <a:cubicBezTo>
                  <a:pt x="6013044" y="3559156"/>
                  <a:pt x="5986064" y="3577591"/>
                  <a:pt x="5957836" y="3594010"/>
                </a:cubicBezTo>
                <a:cubicBezTo>
                  <a:pt x="5928744" y="3611004"/>
                  <a:pt x="5902724" y="3631071"/>
                  <a:pt x="5882656" y="3658244"/>
                </a:cubicBezTo>
                <a:cubicBezTo>
                  <a:pt x="5864029" y="3683496"/>
                  <a:pt x="5845978" y="3709131"/>
                  <a:pt x="5827448" y="3734479"/>
                </a:cubicBezTo>
                <a:cubicBezTo>
                  <a:pt x="5822743" y="3740912"/>
                  <a:pt x="5818422" y="3748498"/>
                  <a:pt x="5811989" y="3752627"/>
                </a:cubicBezTo>
                <a:cubicBezTo>
                  <a:pt x="5798643" y="3761268"/>
                  <a:pt x="5784048" y="3768277"/>
                  <a:pt x="5769742" y="3775382"/>
                </a:cubicBezTo>
                <a:cubicBezTo>
                  <a:pt x="5757452" y="3781431"/>
                  <a:pt x="5744394" y="3785943"/>
                  <a:pt x="5732393" y="3792472"/>
                </a:cubicBezTo>
                <a:cubicBezTo>
                  <a:pt x="5722792" y="3797658"/>
                  <a:pt x="5714246" y="3804859"/>
                  <a:pt x="5705316" y="3811388"/>
                </a:cubicBezTo>
                <a:cubicBezTo>
                  <a:pt x="5697539" y="3817052"/>
                  <a:pt x="5688994" y="3821949"/>
                  <a:pt x="5682465" y="3828767"/>
                </a:cubicBezTo>
                <a:cubicBezTo>
                  <a:pt x="5666526" y="3845281"/>
                  <a:pt x="5650491" y="3861508"/>
                  <a:pt x="5630712" y="3873702"/>
                </a:cubicBezTo>
                <a:cubicBezTo>
                  <a:pt x="5611221" y="3885799"/>
                  <a:pt x="5592786" y="3899338"/>
                  <a:pt x="5573392" y="3911628"/>
                </a:cubicBezTo>
                <a:cubicBezTo>
                  <a:pt x="5554380" y="3923630"/>
                  <a:pt x="5537194" y="3936783"/>
                  <a:pt x="5527304" y="3958099"/>
                </a:cubicBezTo>
                <a:cubicBezTo>
                  <a:pt x="5522888" y="3967508"/>
                  <a:pt x="5516646" y="3977782"/>
                  <a:pt x="5508293" y="3983255"/>
                </a:cubicBezTo>
                <a:cubicBezTo>
                  <a:pt x="5496387" y="3991032"/>
                  <a:pt x="5481313" y="3993817"/>
                  <a:pt x="5468350" y="4000442"/>
                </a:cubicBezTo>
                <a:cubicBezTo>
                  <a:pt x="5453084" y="4008219"/>
                  <a:pt x="5435418" y="4014940"/>
                  <a:pt x="5425048" y="4027326"/>
                </a:cubicBezTo>
                <a:cubicBezTo>
                  <a:pt x="5415830" y="4038368"/>
                  <a:pt x="5406517" y="4047009"/>
                  <a:pt x="5394322" y="4054018"/>
                </a:cubicBezTo>
                <a:cubicBezTo>
                  <a:pt x="5385778" y="4058915"/>
                  <a:pt x="5379441" y="4067844"/>
                  <a:pt x="5370608" y="4071877"/>
                </a:cubicBezTo>
                <a:cubicBezTo>
                  <a:pt x="5358990" y="4077254"/>
                  <a:pt x="5347276" y="4081479"/>
                  <a:pt x="5337098" y="4089832"/>
                </a:cubicBezTo>
                <a:cubicBezTo>
                  <a:pt x="5326536" y="4098473"/>
                  <a:pt x="5314535" y="4105290"/>
                  <a:pt x="5303493" y="4113356"/>
                </a:cubicBezTo>
                <a:cubicBezTo>
                  <a:pt x="5297636" y="4117676"/>
                  <a:pt x="5292835" y="4123341"/>
                  <a:pt x="5287171" y="4127854"/>
                </a:cubicBezTo>
                <a:cubicBezTo>
                  <a:pt x="5276801" y="4136111"/>
                  <a:pt x="5266239" y="4144176"/>
                  <a:pt x="5255581" y="4151953"/>
                </a:cubicBezTo>
                <a:cubicBezTo>
                  <a:pt x="5244924" y="4159731"/>
                  <a:pt x="5234746" y="4168756"/>
                  <a:pt x="5223032" y="4174421"/>
                </a:cubicBezTo>
                <a:cubicBezTo>
                  <a:pt x="5203062" y="4184023"/>
                  <a:pt x="5181266" y="4189784"/>
                  <a:pt x="5161870" y="4200153"/>
                </a:cubicBezTo>
                <a:cubicBezTo>
                  <a:pt x="5142188" y="4210714"/>
                  <a:pt x="5123656" y="4223965"/>
                  <a:pt x="5106182" y="4237983"/>
                </a:cubicBezTo>
                <a:cubicBezTo>
                  <a:pt x="5092356" y="4249025"/>
                  <a:pt x="5079394" y="4259971"/>
                  <a:pt x="5062014" y="4265635"/>
                </a:cubicBezTo>
                <a:cubicBezTo>
                  <a:pt x="5052317" y="4268804"/>
                  <a:pt x="5042140" y="4275717"/>
                  <a:pt x="5036282" y="4283783"/>
                </a:cubicBezTo>
                <a:cubicBezTo>
                  <a:pt x="5023608" y="4301353"/>
                  <a:pt x="5007382" y="4313739"/>
                  <a:pt x="4989043" y="4324301"/>
                </a:cubicBezTo>
                <a:cubicBezTo>
                  <a:pt x="4964559" y="4338511"/>
                  <a:pt x="4940363" y="4353009"/>
                  <a:pt x="4915783" y="4366931"/>
                </a:cubicBezTo>
                <a:cubicBezTo>
                  <a:pt x="4901286" y="4375189"/>
                  <a:pt x="4886884" y="4383926"/>
                  <a:pt x="4871520" y="4389975"/>
                </a:cubicBezTo>
                <a:cubicBezTo>
                  <a:pt x="4840124" y="4402457"/>
                  <a:pt x="4807959" y="4413114"/>
                  <a:pt x="4776274" y="4424733"/>
                </a:cubicBezTo>
                <a:cubicBezTo>
                  <a:pt x="4765904" y="4428477"/>
                  <a:pt x="4756110" y="4433854"/>
                  <a:pt x="4745548" y="4437119"/>
                </a:cubicBezTo>
                <a:cubicBezTo>
                  <a:pt x="4734122" y="4440671"/>
                  <a:pt x="4721834" y="4441727"/>
                  <a:pt x="4710408" y="4445280"/>
                </a:cubicBezTo>
                <a:cubicBezTo>
                  <a:pt x="4691396" y="4451136"/>
                  <a:pt x="4672961" y="4458626"/>
                  <a:pt x="4653950" y="4464579"/>
                </a:cubicBezTo>
                <a:cubicBezTo>
                  <a:pt x="4617272" y="4476005"/>
                  <a:pt x="4580498" y="4486951"/>
                  <a:pt x="4543725" y="4497800"/>
                </a:cubicBezTo>
                <a:cubicBezTo>
                  <a:pt x="4535852" y="4500105"/>
                  <a:pt x="4527306" y="4500393"/>
                  <a:pt x="4519530" y="4502889"/>
                </a:cubicBezTo>
                <a:cubicBezTo>
                  <a:pt x="4498886" y="4509610"/>
                  <a:pt x="4478338" y="4516907"/>
                  <a:pt x="4457887" y="4524300"/>
                </a:cubicBezTo>
                <a:cubicBezTo>
                  <a:pt x="4445502" y="4528813"/>
                  <a:pt x="4433403" y="4534382"/>
                  <a:pt x="4420922" y="4538702"/>
                </a:cubicBezTo>
                <a:cubicBezTo>
                  <a:pt x="4410936" y="4542159"/>
                  <a:pt x="4400662" y="4544847"/>
                  <a:pt x="4390292" y="4546960"/>
                </a:cubicBezTo>
                <a:cubicBezTo>
                  <a:pt x="4381363" y="4548785"/>
                  <a:pt x="4372050" y="4548592"/>
                  <a:pt x="4363216" y="4550801"/>
                </a:cubicBezTo>
                <a:cubicBezTo>
                  <a:pt x="4339308" y="4556753"/>
                  <a:pt x="4315689" y="4563475"/>
                  <a:pt x="4291973" y="4569811"/>
                </a:cubicBezTo>
                <a:cubicBezTo>
                  <a:pt x="4282468" y="4572308"/>
                  <a:pt x="4272770" y="4574133"/>
                  <a:pt x="4263552" y="4577301"/>
                </a:cubicBezTo>
                <a:cubicBezTo>
                  <a:pt x="4238876" y="4585654"/>
                  <a:pt x="4214585" y="4595159"/>
                  <a:pt x="4189813" y="4603033"/>
                </a:cubicBezTo>
                <a:cubicBezTo>
                  <a:pt x="4169266" y="4609562"/>
                  <a:pt x="4148142" y="4614266"/>
                  <a:pt x="4127306" y="4620027"/>
                </a:cubicBezTo>
                <a:cubicBezTo>
                  <a:pt x="4118473" y="4622524"/>
                  <a:pt x="4110024" y="4626077"/>
                  <a:pt x="4101192" y="4628188"/>
                </a:cubicBezTo>
                <a:cubicBezTo>
                  <a:pt x="4081412" y="4632990"/>
                  <a:pt x="4061345" y="4637022"/>
                  <a:pt x="4041470" y="4641823"/>
                </a:cubicBezTo>
                <a:cubicBezTo>
                  <a:pt x="4030139" y="4644607"/>
                  <a:pt x="4019194" y="4649600"/>
                  <a:pt x="4007672" y="4651425"/>
                </a:cubicBezTo>
                <a:cubicBezTo>
                  <a:pt x="3980308" y="4655745"/>
                  <a:pt x="3952752" y="4658817"/>
                  <a:pt x="3925195" y="4662274"/>
                </a:cubicBezTo>
                <a:cubicBezTo>
                  <a:pt x="3896776" y="4665826"/>
                  <a:pt x="3868451" y="4669571"/>
                  <a:pt x="3840029" y="4672739"/>
                </a:cubicBezTo>
                <a:cubicBezTo>
                  <a:pt x="3824475" y="4674372"/>
                  <a:pt x="3808824" y="4674660"/>
                  <a:pt x="3793270" y="4676196"/>
                </a:cubicBezTo>
                <a:cubicBezTo>
                  <a:pt x="3779636" y="4677541"/>
                  <a:pt x="3766098" y="4680037"/>
                  <a:pt x="3752464" y="4681670"/>
                </a:cubicBezTo>
                <a:cubicBezTo>
                  <a:pt x="3740654" y="4683013"/>
                  <a:pt x="3728748" y="4683781"/>
                  <a:pt x="3716938" y="4685126"/>
                </a:cubicBezTo>
                <a:cubicBezTo>
                  <a:pt x="3698024" y="4687334"/>
                  <a:pt x="3679204" y="4689831"/>
                  <a:pt x="3660386" y="4692135"/>
                </a:cubicBezTo>
                <a:cubicBezTo>
                  <a:pt x="3652513" y="4692999"/>
                  <a:pt x="3644255" y="4695399"/>
                  <a:pt x="3636862" y="4693960"/>
                </a:cubicBezTo>
                <a:cubicBezTo>
                  <a:pt x="3618235" y="4690310"/>
                  <a:pt x="3599896" y="4691367"/>
                  <a:pt x="3581365" y="4693863"/>
                </a:cubicBezTo>
                <a:cubicBezTo>
                  <a:pt x="3575028" y="4694728"/>
                  <a:pt x="3568211" y="4694535"/>
                  <a:pt x="3562066" y="4692903"/>
                </a:cubicBezTo>
                <a:cubicBezTo>
                  <a:pt x="3549488" y="4689638"/>
                  <a:pt x="3537294" y="4685029"/>
                  <a:pt x="3524908" y="4680997"/>
                </a:cubicBezTo>
                <a:cubicBezTo>
                  <a:pt x="3523563" y="4680517"/>
                  <a:pt x="3521931" y="4680421"/>
                  <a:pt x="3520492" y="4680133"/>
                </a:cubicBezTo>
                <a:cubicBezTo>
                  <a:pt x="3512330" y="4678500"/>
                  <a:pt x="3504266" y="4676868"/>
                  <a:pt x="3496103" y="4675428"/>
                </a:cubicBezTo>
                <a:cubicBezTo>
                  <a:pt x="3491687" y="4674660"/>
                  <a:pt x="3487174" y="4674564"/>
                  <a:pt x="3482757" y="4673892"/>
                </a:cubicBezTo>
                <a:cubicBezTo>
                  <a:pt x="3465667" y="4671203"/>
                  <a:pt x="3446848" y="4675716"/>
                  <a:pt x="3432061" y="4664099"/>
                </a:cubicBezTo>
                <a:cubicBezTo>
                  <a:pt x="3422460" y="4656609"/>
                  <a:pt x="3413146" y="4658338"/>
                  <a:pt x="3402873" y="4659490"/>
                </a:cubicBezTo>
                <a:cubicBezTo>
                  <a:pt x="3395096" y="4660354"/>
                  <a:pt x="3387126" y="4660065"/>
                  <a:pt x="3379253" y="4660162"/>
                </a:cubicBezTo>
                <a:cubicBezTo>
                  <a:pt x="3365427" y="4660449"/>
                  <a:pt x="3351601" y="4660546"/>
                  <a:pt x="3337774" y="4661026"/>
                </a:cubicBezTo>
                <a:cubicBezTo>
                  <a:pt x="3333357" y="4661218"/>
                  <a:pt x="3328846" y="4663619"/>
                  <a:pt x="3324524" y="4663235"/>
                </a:cubicBezTo>
                <a:cubicBezTo>
                  <a:pt x="3304553" y="4661410"/>
                  <a:pt x="3284582" y="4658529"/>
                  <a:pt x="3264610" y="4656897"/>
                </a:cubicBezTo>
                <a:cubicBezTo>
                  <a:pt x="3253281" y="4655938"/>
                  <a:pt x="3241663" y="4657761"/>
                  <a:pt x="3230429" y="4656417"/>
                </a:cubicBezTo>
                <a:cubicBezTo>
                  <a:pt x="3217468" y="4654881"/>
                  <a:pt x="3204794" y="4650945"/>
                  <a:pt x="3191927" y="4648544"/>
                </a:cubicBezTo>
                <a:cubicBezTo>
                  <a:pt x="3188375" y="4647872"/>
                  <a:pt x="3184438" y="4648736"/>
                  <a:pt x="3180694" y="4648928"/>
                </a:cubicBezTo>
                <a:cubicBezTo>
                  <a:pt x="3176469" y="4649120"/>
                  <a:pt x="3172340" y="4649504"/>
                  <a:pt x="3168116" y="4649600"/>
                </a:cubicBezTo>
                <a:cubicBezTo>
                  <a:pt x="3155249" y="4649793"/>
                  <a:pt x="3142384" y="4649504"/>
                  <a:pt x="3129517" y="4650177"/>
                </a:cubicBezTo>
                <a:cubicBezTo>
                  <a:pt x="3121644" y="4650561"/>
                  <a:pt x="3113388" y="4654497"/>
                  <a:pt x="3106089" y="4653057"/>
                </a:cubicBezTo>
                <a:cubicBezTo>
                  <a:pt x="3091208" y="4650272"/>
                  <a:pt x="3076325" y="4656513"/>
                  <a:pt x="3061444" y="4651329"/>
                </a:cubicBezTo>
                <a:cubicBezTo>
                  <a:pt x="3056834" y="4649793"/>
                  <a:pt x="3050497" y="4653633"/>
                  <a:pt x="3044928" y="4653825"/>
                </a:cubicBezTo>
                <a:cubicBezTo>
                  <a:pt x="3031006" y="4654305"/>
                  <a:pt x="3017084" y="4654209"/>
                  <a:pt x="3003162" y="4654113"/>
                </a:cubicBezTo>
                <a:cubicBezTo>
                  <a:pt x="2990680" y="4654017"/>
                  <a:pt x="2977717" y="4655361"/>
                  <a:pt x="2965716" y="4652673"/>
                </a:cubicBezTo>
                <a:cubicBezTo>
                  <a:pt x="2953137" y="4649793"/>
                  <a:pt x="2941808" y="4650177"/>
                  <a:pt x="2929614" y="4653441"/>
                </a:cubicBezTo>
                <a:cubicBezTo>
                  <a:pt x="2921260" y="4655649"/>
                  <a:pt x="2912427" y="4655938"/>
                  <a:pt x="2903786" y="4656609"/>
                </a:cubicBezTo>
                <a:cubicBezTo>
                  <a:pt x="2894473" y="4657377"/>
                  <a:pt x="2884199" y="4655361"/>
                  <a:pt x="2875750" y="4658529"/>
                </a:cubicBezTo>
                <a:cubicBezTo>
                  <a:pt x="2850593" y="4667939"/>
                  <a:pt x="2824765" y="4669955"/>
                  <a:pt x="2798458" y="4669955"/>
                </a:cubicBezTo>
                <a:cubicBezTo>
                  <a:pt x="2793656" y="4669955"/>
                  <a:pt x="2788759" y="4668612"/>
                  <a:pt x="2784152" y="4667171"/>
                </a:cubicBezTo>
                <a:cubicBezTo>
                  <a:pt x="2757266" y="4658529"/>
                  <a:pt x="2730286" y="4659297"/>
                  <a:pt x="2702922" y="4664578"/>
                </a:cubicBezTo>
                <a:cubicBezTo>
                  <a:pt x="2697257" y="4665731"/>
                  <a:pt x="2690921" y="4665923"/>
                  <a:pt x="2685256" y="4664771"/>
                </a:cubicBezTo>
                <a:cubicBezTo>
                  <a:pt x="2669317" y="4661410"/>
                  <a:pt x="2653858" y="4655841"/>
                  <a:pt x="2637824" y="4653441"/>
                </a:cubicBezTo>
                <a:cubicBezTo>
                  <a:pt x="2611324" y="4649504"/>
                  <a:pt x="2588377" y="4662754"/>
                  <a:pt x="2564661" y="4671396"/>
                </a:cubicBezTo>
                <a:cubicBezTo>
                  <a:pt x="2542097" y="4679557"/>
                  <a:pt x="2522894" y="4697992"/>
                  <a:pt x="2496201" y="4693863"/>
                </a:cubicBezTo>
                <a:cubicBezTo>
                  <a:pt x="2493514" y="4693479"/>
                  <a:pt x="2490537" y="4696071"/>
                  <a:pt x="2487560" y="4696744"/>
                </a:cubicBezTo>
                <a:cubicBezTo>
                  <a:pt x="2479399" y="4698568"/>
                  <a:pt x="2471238" y="4700776"/>
                  <a:pt x="2462980" y="4701641"/>
                </a:cubicBezTo>
                <a:cubicBezTo>
                  <a:pt x="2452899" y="4702793"/>
                  <a:pt x="2442625" y="4702409"/>
                  <a:pt x="2432544" y="4703369"/>
                </a:cubicBezTo>
                <a:cubicBezTo>
                  <a:pt x="2419581" y="4704521"/>
                  <a:pt x="2406812" y="4707593"/>
                  <a:pt x="2393945" y="4707593"/>
                </a:cubicBezTo>
                <a:cubicBezTo>
                  <a:pt x="2383575" y="4707593"/>
                  <a:pt x="2373302" y="4704041"/>
                  <a:pt x="2363029" y="4702312"/>
                </a:cubicBezTo>
                <a:cubicBezTo>
                  <a:pt x="2348530" y="4699912"/>
                  <a:pt x="2332591" y="4700584"/>
                  <a:pt x="2319821" y="4694439"/>
                </a:cubicBezTo>
                <a:cubicBezTo>
                  <a:pt x="2306188" y="4687910"/>
                  <a:pt x="2293225" y="4684934"/>
                  <a:pt x="2279111" y="4686950"/>
                </a:cubicBezTo>
                <a:cubicBezTo>
                  <a:pt x="2274406" y="4687622"/>
                  <a:pt x="2268357" y="4691655"/>
                  <a:pt x="2266245" y="4695783"/>
                </a:cubicBezTo>
                <a:cubicBezTo>
                  <a:pt x="2261540" y="4705001"/>
                  <a:pt x="2255108" y="4706634"/>
                  <a:pt x="2246370" y="4703464"/>
                </a:cubicBezTo>
                <a:cubicBezTo>
                  <a:pt x="2238785" y="4700776"/>
                  <a:pt x="2229471" y="4699432"/>
                  <a:pt x="2224287" y="4694247"/>
                </a:cubicBezTo>
                <a:cubicBezTo>
                  <a:pt x="2209596" y="4679557"/>
                  <a:pt x="2190873" y="4679077"/>
                  <a:pt x="2172630" y="4675141"/>
                </a:cubicBezTo>
                <a:cubicBezTo>
                  <a:pt x="2161494" y="4672739"/>
                  <a:pt x="2151123" y="4672644"/>
                  <a:pt x="2139985" y="4674276"/>
                </a:cubicBezTo>
                <a:cubicBezTo>
                  <a:pt x="2115790" y="4677925"/>
                  <a:pt x="2092266" y="4672739"/>
                  <a:pt x="2069030" y="4666115"/>
                </a:cubicBezTo>
                <a:cubicBezTo>
                  <a:pt x="2053667" y="4661698"/>
                  <a:pt x="2037921" y="4659010"/>
                  <a:pt x="2022655" y="4654497"/>
                </a:cubicBezTo>
                <a:cubicBezTo>
                  <a:pt x="2011229" y="4651041"/>
                  <a:pt x="1999804" y="4646912"/>
                  <a:pt x="1989339" y="4641343"/>
                </a:cubicBezTo>
                <a:cubicBezTo>
                  <a:pt x="1974167" y="4633181"/>
                  <a:pt x="1960918" y="4620891"/>
                  <a:pt x="1941618" y="4624156"/>
                </a:cubicBezTo>
                <a:cubicBezTo>
                  <a:pt x="1924623" y="4627036"/>
                  <a:pt x="1909262" y="4620988"/>
                  <a:pt x="1893707" y="4615227"/>
                </a:cubicBezTo>
                <a:cubicBezTo>
                  <a:pt x="1882281" y="4611002"/>
                  <a:pt x="1870857" y="4606681"/>
                  <a:pt x="1859045" y="4603993"/>
                </a:cubicBezTo>
                <a:cubicBezTo>
                  <a:pt x="1845027" y="4600824"/>
                  <a:pt x="1829184" y="4602169"/>
                  <a:pt x="1816702" y="4596311"/>
                </a:cubicBezTo>
                <a:cubicBezTo>
                  <a:pt x="1803644" y="4590166"/>
                  <a:pt x="1792795" y="4594295"/>
                  <a:pt x="1781177" y="4596024"/>
                </a:cubicBezTo>
                <a:cubicBezTo>
                  <a:pt x="1762646" y="4598712"/>
                  <a:pt x="1744210" y="4603705"/>
                  <a:pt x="1725488" y="4597368"/>
                </a:cubicBezTo>
                <a:cubicBezTo>
                  <a:pt x="1702733" y="4589687"/>
                  <a:pt x="1680169" y="4581430"/>
                  <a:pt x="1657318" y="4574133"/>
                </a:cubicBezTo>
                <a:cubicBezTo>
                  <a:pt x="1648483" y="4571347"/>
                  <a:pt x="1638980" y="4570195"/>
                  <a:pt x="1629761" y="4568947"/>
                </a:cubicBezTo>
                <a:cubicBezTo>
                  <a:pt x="1621025" y="4567891"/>
                  <a:pt x="1610559" y="4570579"/>
                  <a:pt x="1603837" y="4566547"/>
                </a:cubicBezTo>
                <a:cubicBezTo>
                  <a:pt x="1586554" y="4556178"/>
                  <a:pt x="1568792" y="4551089"/>
                  <a:pt x="1548820" y="4551089"/>
                </a:cubicBezTo>
                <a:cubicBezTo>
                  <a:pt x="1541330" y="4551089"/>
                  <a:pt x="1534033" y="4546768"/>
                  <a:pt x="1526449" y="4545999"/>
                </a:cubicBezTo>
                <a:cubicBezTo>
                  <a:pt x="1516078" y="4545040"/>
                  <a:pt x="1504172" y="4542447"/>
                  <a:pt x="1495147" y="4546096"/>
                </a:cubicBezTo>
                <a:cubicBezTo>
                  <a:pt x="1473928" y="4554737"/>
                  <a:pt x="1456742" y="4547536"/>
                  <a:pt x="1438211" y="4538991"/>
                </a:cubicBezTo>
                <a:cubicBezTo>
                  <a:pt x="1419967" y="4530541"/>
                  <a:pt x="1400764" y="4523821"/>
                  <a:pt x="1381370" y="4518251"/>
                </a:cubicBezTo>
                <a:cubicBezTo>
                  <a:pt x="1374073" y="4516235"/>
                  <a:pt x="1365336" y="4519596"/>
                  <a:pt x="1357270" y="4520267"/>
                </a:cubicBezTo>
                <a:cubicBezTo>
                  <a:pt x="1354389" y="4520460"/>
                  <a:pt x="1351220" y="4520748"/>
                  <a:pt x="1348629" y="4519788"/>
                </a:cubicBezTo>
                <a:cubicBezTo>
                  <a:pt x="1323569" y="4510570"/>
                  <a:pt x="1298124" y="4503561"/>
                  <a:pt x="1270953" y="4508361"/>
                </a:cubicBezTo>
                <a:cubicBezTo>
                  <a:pt x="1268457" y="4508842"/>
                  <a:pt x="1265672" y="4507786"/>
                  <a:pt x="1263175" y="4507114"/>
                </a:cubicBezTo>
                <a:cubicBezTo>
                  <a:pt x="1250981" y="4503657"/>
                  <a:pt x="1239075" y="4498184"/>
                  <a:pt x="1226690" y="4496936"/>
                </a:cubicBezTo>
                <a:cubicBezTo>
                  <a:pt x="1196157" y="4493864"/>
                  <a:pt x="1165433" y="4492615"/>
                  <a:pt x="1134706" y="4490599"/>
                </a:cubicBezTo>
                <a:cubicBezTo>
                  <a:pt x="1132786" y="4490503"/>
                  <a:pt x="1130770" y="4490503"/>
                  <a:pt x="1129042" y="4489831"/>
                </a:cubicBezTo>
                <a:cubicBezTo>
                  <a:pt x="1117712" y="4485702"/>
                  <a:pt x="1107823" y="4487047"/>
                  <a:pt x="1098220" y="4494919"/>
                </a:cubicBezTo>
                <a:cubicBezTo>
                  <a:pt x="1093996" y="4498376"/>
                  <a:pt x="1088235" y="4500200"/>
                  <a:pt x="1082955" y="4502121"/>
                </a:cubicBezTo>
                <a:cubicBezTo>
                  <a:pt x="1075177" y="4505002"/>
                  <a:pt x="1067208" y="4507786"/>
                  <a:pt x="1059143" y="4509610"/>
                </a:cubicBezTo>
                <a:cubicBezTo>
                  <a:pt x="1051173" y="4511338"/>
                  <a:pt x="1042628" y="4513738"/>
                  <a:pt x="1034947" y="4512395"/>
                </a:cubicBezTo>
                <a:cubicBezTo>
                  <a:pt x="1021121" y="4509994"/>
                  <a:pt x="1007966" y="4504618"/>
                  <a:pt x="994332" y="4501064"/>
                </a:cubicBezTo>
                <a:cubicBezTo>
                  <a:pt x="989628" y="4499816"/>
                  <a:pt x="984442" y="4500009"/>
                  <a:pt x="979546" y="4499912"/>
                </a:cubicBezTo>
                <a:cubicBezTo>
                  <a:pt x="968312" y="4499625"/>
                  <a:pt x="956790" y="4502409"/>
                  <a:pt x="946613" y="4494440"/>
                </a:cubicBezTo>
                <a:cubicBezTo>
                  <a:pt x="937204" y="4486951"/>
                  <a:pt x="927697" y="4489158"/>
                  <a:pt x="917808" y="4494824"/>
                </a:cubicBezTo>
                <a:cubicBezTo>
                  <a:pt x="910703" y="4498857"/>
                  <a:pt x="902639" y="4502025"/>
                  <a:pt x="894669" y="4503561"/>
                </a:cubicBezTo>
                <a:cubicBezTo>
                  <a:pt x="883723" y="4505673"/>
                  <a:pt x="872873" y="4506538"/>
                  <a:pt x="861063" y="4505289"/>
                </a:cubicBezTo>
                <a:cubicBezTo>
                  <a:pt x="852710" y="4504425"/>
                  <a:pt x="845892" y="4504041"/>
                  <a:pt x="839363" y="4498952"/>
                </a:cubicBezTo>
                <a:cubicBezTo>
                  <a:pt x="838308" y="4498184"/>
                  <a:pt x="836388" y="4497992"/>
                  <a:pt x="834947" y="4498089"/>
                </a:cubicBezTo>
                <a:cubicBezTo>
                  <a:pt x="816032" y="4499721"/>
                  <a:pt x="797309" y="4498857"/>
                  <a:pt x="778202" y="4497704"/>
                </a:cubicBezTo>
                <a:cubicBezTo>
                  <a:pt x="753911" y="4496168"/>
                  <a:pt x="728370" y="4500680"/>
                  <a:pt x="707343" y="4516811"/>
                </a:cubicBezTo>
                <a:cubicBezTo>
                  <a:pt x="704271" y="4519212"/>
                  <a:pt x="699662" y="4520267"/>
                  <a:pt x="695629" y="4520844"/>
                </a:cubicBezTo>
                <a:cubicBezTo>
                  <a:pt x="676618" y="4523340"/>
                  <a:pt x="657511" y="4525069"/>
                  <a:pt x="638500" y="4527853"/>
                </a:cubicBezTo>
                <a:cubicBezTo>
                  <a:pt x="628130" y="4529389"/>
                  <a:pt x="617280" y="4530734"/>
                  <a:pt x="607872" y="4534958"/>
                </a:cubicBezTo>
                <a:cubicBezTo>
                  <a:pt x="598655" y="4539086"/>
                  <a:pt x="591260" y="4543983"/>
                  <a:pt x="585788" y="4535342"/>
                </a:cubicBezTo>
                <a:cubicBezTo>
                  <a:pt x="575995" y="4539951"/>
                  <a:pt x="567448" y="4543792"/>
                  <a:pt x="559097" y="4547920"/>
                </a:cubicBezTo>
                <a:cubicBezTo>
                  <a:pt x="556023" y="4549456"/>
                  <a:pt x="553431" y="4551953"/>
                  <a:pt x="550358" y="4553393"/>
                </a:cubicBezTo>
                <a:cubicBezTo>
                  <a:pt x="547093" y="4554930"/>
                  <a:pt x="543445" y="4555889"/>
                  <a:pt x="539893" y="4556657"/>
                </a:cubicBezTo>
                <a:cubicBezTo>
                  <a:pt x="524050" y="4560114"/>
                  <a:pt x="508207" y="4563282"/>
                  <a:pt x="492462" y="4567027"/>
                </a:cubicBezTo>
                <a:cubicBezTo>
                  <a:pt x="489388" y="4567795"/>
                  <a:pt x="486796" y="4570868"/>
                  <a:pt x="484011" y="4572884"/>
                </a:cubicBezTo>
                <a:cubicBezTo>
                  <a:pt x="482187" y="4574228"/>
                  <a:pt x="480363" y="4576244"/>
                  <a:pt x="478346" y="4576533"/>
                </a:cubicBezTo>
                <a:cubicBezTo>
                  <a:pt x="462984" y="4578837"/>
                  <a:pt x="447718" y="4581526"/>
                  <a:pt x="432260" y="4582678"/>
                </a:cubicBezTo>
                <a:cubicBezTo>
                  <a:pt x="419298" y="4583637"/>
                  <a:pt x="406815" y="4583350"/>
                  <a:pt x="403455" y="4600056"/>
                </a:cubicBezTo>
                <a:cubicBezTo>
                  <a:pt x="402879" y="4602937"/>
                  <a:pt x="398750" y="4606010"/>
                  <a:pt x="395583" y="4607449"/>
                </a:cubicBezTo>
                <a:cubicBezTo>
                  <a:pt x="386557" y="4611578"/>
                  <a:pt x="376954" y="4614362"/>
                  <a:pt x="368025" y="4618587"/>
                </a:cubicBezTo>
                <a:cubicBezTo>
                  <a:pt x="338741" y="4632701"/>
                  <a:pt x="308113" y="4641631"/>
                  <a:pt x="275371" y="4639999"/>
                </a:cubicBezTo>
                <a:cubicBezTo>
                  <a:pt x="265194" y="4639519"/>
                  <a:pt x="255304" y="4634333"/>
                  <a:pt x="248871" y="4632413"/>
                </a:cubicBezTo>
                <a:cubicBezTo>
                  <a:pt x="230341" y="4639999"/>
                  <a:pt x="214786" y="4647296"/>
                  <a:pt x="198559" y="4652768"/>
                </a:cubicBezTo>
                <a:cubicBezTo>
                  <a:pt x="184253" y="4657665"/>
                  <a:pt x="169274" y="4660738"/>
                  <a:pt x="154583" y="4664290"/>
                </a:cubicBezTo>
                <a:cubicBezTo>
                  <a:pt x="149206" y="4665635"/>
                  <a:pt x="143734" y="4666403"/>
                  <a:pt x="138261" y="4667075"/>
                </a:cubicBezTo>
                <a:cubicBezTo>
                  <a:pt x="121171" y="4669187"/>
                  <a:pt x="103312" y="4664099"/>
                  <a:pt x="86606" y="4672164"/>
                </a:cubicBezTo>
                <a:cubicBezTo>
                  <a:pt x="77868" y="4676389"/>
                  <a:pt x="69226" y="4681477"/>
                  <a:pt x="60009" y="4683686"/>
                </a:cubicBezTo>
                <a:cubicBezTo>
                  <a:pt x="50120" y="4686086"/>
                  <a:pt x="40446" y="4689831"/>
                  <a:pt x="30568" y="4692507"/>
                </a:cubicBezTo>
                <a:lnTo>
                  <a:pt x="0" y="4694912"/>
                </a:lnTo>
                <a:lnTo>
                  <a:pt x="0" y="4338332"/>
                </a:lnTo>
                <a:close/>
              </a:path>
            </a:pathLst>
          </a:custGeom>
          <a:noFill/>
          <a:effectLst>
            <a:outerShdw blurRad="381000" dist="152400" dir="5400000" algn="t" rotWithShape="0">
              <a:prstClr val="black">
                <a:alpha val="10000"/>
              </a:prst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E7E9A09-1FB8-DB00-D3F6-3082FBC47E3E}"/>
              </a:ext>
            </a:extLst>
          </p:cNvPr>
          <p:cNvSpPr>
            <a:spLocks noGrp="1"/>
          </p:cNvSpPr>
          <p:nvPr>
            <p:ph idx="1"/>
          </p:nvPr>
        </p:nvSpPr>
        <p:spPr>
          <a:xfrm>
            <a:off x="762001" y="3047999"/>
            <a:ext cx="3810000" cy="3048001"/>
          </a:xfrm>
        </p:spPr>
        <p:txBody>
          <a:bodyPr>
            <a:normAutofit/>
          </a:bodyPr>
          <a:lstStyle/>
          <a:p>
            <a:r>
              <a:rPr lang="en-GB" sz="2000"/>
              <a:t>Differences within disordered eating </a:t>
            </a:r>
            <a:r>
              <a:rPr lang="en-GB" sz="2000">
                <a:sym typeface="Wingdings" panose="05000000000000000000" pitchFamily="2" charset="2"/>
              </a:rPr>
              <a:t> differences in interactions with sustainable eating</a:t>
            </a:r>
          </a:p>
          <a:p>
            <a:r>
              <a:rPr lang="en-GB" sz="2000">
                <a:sym typeface="Wingdings" panose="05000000000000000000" pitchFamily="2" charset="2"/>
              </a:rPr>
              <a:t>Nuance and practicality in conversations </a:t>
            </a:r>
          </a:p>
          <a:p>
            <a:r>
              <a:rPr lang="en-GB" sz="2000">
                <a:sym typeface="Wingdings" panose="05000000000000000000" pitchFamily="2" charset="2"/>
              </a:rPr>
              <a:t>Mainly women interview: men, masculinity, sustainability, and meat?</a:t>
            </a:r>
          </a:p>
          <a:p>
            <a:endParaRPr lang="en-GB" sz="2000"/>
          </a:p>
        </p:txBody>
      </p:sp>
      <p:sp>
        <p:nvSpPr>
          <p:cNvPr id="3099" name="Freeform: Shape 3098">
            <a:extLst>
              <a:ext uri="{FF2B5EF4-FFF2-40B4-BE49-F238E27FC236}">
                <a16:creationId xmlns:a16="http://schemas.microsoft.com/office/drawing/2014/main" id="{A027D562-8F7E-478A-942E-D959A950C5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476"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01" name="Freeform: Shape 3100">
            <a:extLst>
              <a:ext uri="{FF2B5EF4-FFF2-40B4-BE49-F238E27FC236}">
                <a16:creationId xmlns:a16="http://schemas.microsoft.com/office/drawing/2014/main" id="{48A28C56-2619-47F0-B448-9D145309B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476"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79022382"/>
      </p:ext>
    </p:extLst>
  </p:cSld>
  <p:clrMapOvr>
    <a:masterClrMapping/>
  </p:clrMapOvr>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emplate/>
  <TotalTime>56</TotalTime>
  <Words>874</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Verdana Pro</vt:lpstr>
      <vt:lpstr>Verdana Pro Cond SemiBold</vt:lpstr>
      <vt:lpstr>TornVTI</vt:lpstr>
      <vt:lpstr>How people with a history with disordered eating think about environmentally sustainable eating</vt:lpstr>
      <vt:lpstr>Background</vt:lpstr>
      <vt:lpstr>Method</vt:lpstr>
      <vt:lpstr>Disordered eating as an additional barrier to environmental sustainability</vt:lpstr>
      <vt:lpstr>Sustainable eating as a method of control </vt:lpstr>
      <vt:lpstr>Sustainable eating as a cover </vt:lpstr>
      <vt:lpstr>Sustainable eating as a part of recovery </vt:lpstr>
      <vt:lpstr>We do the best we can with what we have</vt:lpstr>
      <vt:lpstr>Discussion and implications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people with a history with disordered eating think about environmentally sustainable eating</dc:title>
  <dc:creator>Julia Danielsson</dc:creator>
  <cp:lastModifiedBy>Julia Danielsson</cp:lastModifiedBy>
  <cp:revision>1</cp:revision>
  <dcterms:created xsi:type="dcterms:W3CDTF">2023-03-22T15:55:42Z</dcterms:created>
  <dcterms:modified xsi:type="dcterms:W3CDTF">2023-03-22T16:52:02Z</dcterms:modified>
</cp:coreProperties>
</file>