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9" r:id="rId5"/>
    <p:sldId id="272" r:id="rId6"/>
    <p:sldId id="266" r:id="rId7"/>
    <p:sldId id="273" r:id="rId8"/>
    <p:sldId id="275" r:id="rId9"/>
    <p:sldId id="276" r:id="rId10"/>
    <p:sldId id="281" r:id="rId11"/>
    <p:sldId id="278" r:id="rId12"/>
    <p:sldId id="280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E2-43A2-BF52-508EE3F6B6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E2-43A2-BF52-508EE3F6B652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246</c:v>
                </c:pt>
                <c:pt idx="1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F-449F-9936-D296E08F2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n-GB" noProof="0" dirty="0"/>
            <a:t>What?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GB" noProof="0" dirty="0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GB" noProof="0" dirty="0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n-GB" noProof="0" dirty="0"/>
            <a:t>Overview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GB" noProof="0" dirty="0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GB" noProof="0" dirty="0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n-GB" noProof="0" dirty="0"/>
            <a:t>Bullying-Victimisation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GB" noProof="0" dirty="0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GB" noProof="0" dirty="0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n-GB" noProof="0" dirty="0"/>
            <a:t>Teacher–Student Relationships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GB" noProof="0" dirty="0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GB" noProof="0" dirty="0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en-GB" noProof="0" dirty="0"/>
            <a:t>How?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GB" noProof="0" dirty="0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GB" noProof="0" dirty="0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n-GB" noProof="0" dirty="0"/>
            <a:t>The Study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GB" noProof="0" dirty="0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GB" noProof="0" dirty="0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en-GB" noProof="0" dirty="0"/>
            <a:t>Data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GB" noProof="0" dirty="0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GB" noProof="0" dirty="0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n-GB" noProof="0" dirty="0"/>
            <a:t>Analysis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GB" noProof="0" dirty="0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GB" noProof="0" dirty="0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n-GB" noProof="0" dirty="0"/>
            <a:t>And?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GB" noProof="0" dirty="0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GB" noProof="0" dirty="0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n-GB" noProof="0" dirty="0"/>
            <a:t>Findings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GB" noProof="0" dirty="0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GB" noProof="0" dirty="0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n-GB" noProof="0" dirty="0"/>
            <a:t>Context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GB" noProof="0" dirty="0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GB" noProof="0" dirty="0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n-GB" noProof="0" dirty="0"/>
            <a:t>So?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GB" noProof="0" dirty="0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GB" noProof="0" dirty="0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en-GB" noProof="0" dirty="0"/>
            <a:t>Implications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GB" noProof="0" dirty="0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GB" noProof="0" dirty="0"/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en-GB" noProof="0" dirty="0"/>
            <a:t>What Now?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GB" noProof="0" dirty="0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GB" noProof="0" dirty="0"/>
        </a:p>
      </dgm:t>
    </dgm:pt>
    <dgm:pt modelId="{7E4C6B18-AF90-42DF-B774-7D7F39BFD59C}">
      <dgm:prSet phldrT="[Text]"/>
      <dgm:spPr/>
      <dgm:t>
        <a:bodyPr rtlCol="0"/>
        <a:lstStyle/>
        <a:p>
          <a:pPr rtl="0"/>
          <a:r>
            <a:rPr lang="en-GB" noProof="0" dirty="0"/>
            <a:t>Future Academic Aspirations</a:t>
          </a:r>
        </a:p>
      </dgm:t>
    </dgm:pt>
    <dgm:pt modelId="{7BA12948-E71A-4E87-A57F-90AC43504925}" type="parTrans" cxnId="{9C5BE8D6-667A-4F0D-A242-4BF8468854A0}">
      <dgm:prSet/>
      <dgm:spPr/>
      <dgm:t>
        <a:bodyPr/>
        <a:lstStyle/>
        <a:p>
          <a:endParaRPr lang="en-GB"/>
        </a:p>
      </dgm:t>
    </dgm:pt>
    <dgm:pt modelId="{9E0341B0-697C-4A60-92BB-C8E82F89F959}" type="sibTrans" cxnId="{9C5BE8D6-667A-4F0D-A242-4BF8468854A0}">
      <dgm:prSet/>
      <dgm:spPr/>
      <dgm:t>
        <a:bodyPr/>
        <a:lstStyle/>
        <a:p>
          <a:endParaRPr lang="en-GB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188D37A5-4F49-4F1F-876D-0D062F9A052E}" type="pres">
      <dgm:prSet presAssocID="{7E4C6B18-AF90-42DF-B774-7D7F39BFD59C}" presName="comp" presStyleCnt="0"/>
      <dgm:spPr/>
    </dgm:pt>
    <dgm:pt modelId="{14E49A3A-7A99-45D0-B95F-3B3CDFB54FF0}" type="pres">
      <dgm:prSet presAssocID="{7E4C6B18-AF90-42DF-B774-7D7F39BFD59C}" presName="child" presStyleLbl="bgAccFollowNode1" presStyleIdx="3" presStyleCnt="11"/>
      <dgm:spPr/>
    </dgm:pt>
    <dgm:pt modelId="{B9D5F8F7-D711-47A1-B5F8-C08B738FDDCD}" type="pres">
      <dgm:prSet presAssocID="{7E4C6B18-AF90-42DF-B774-7D7F39BFD59C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33A95210-1BFC-4C1D-B86A-E72BD88D7E7C}" type="presOf" srcId="{7E4C6B18-AF90-42DF-B774-7D7F39BFD59C}" destId="{B9D5F8F7-D711-47A1-B5F8-C08B738FDDCD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4C08737-5C20-49AE-A614-4E5ACBFDF9BE}" type="presOf" srcId="{7E4C6B18-AF90-42DF-B774-7D7F39BFD59C}" destId="{14E49A3A-7A99-45D0-B95F-3B3CDFB54FF0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9C5BE8D6-667A-4F0D-A242-4BF8468854A0}" srcId="{B4F1B46E-22B2-4721-950C-8704487586DC}" destId="{7E4C6B18-AF90-42DF-B774-7D7F39BFD59C}" srcOrd="3" destOrd="0" parTransId="{7BA12948-E71A-4E87-A57F-90AC43504925}" sibTransId="{9E0341B0-697C-4A60-92BB-C8E82F89F959}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36861028-C63B-487E-BB79-CD1C23DB04B9}" type="presParOf" srcId="{FC66A233-6BBA-46AF-B2F6-28E379B158E2}" destId="{188D37A5-4F49-4F1F-876D-0D062F9A052E}" srcOrd="4" destOrd="0" presId="urn:microsoft.com/office/officeart/2005/8/layout/hList9"/>
    <dgm:cxn modelId="{75507C43-BA36-4013-B6DB-0CE7BF1C3287}" type="presParOf" srcId="{188D37A5-4F49-4F1F-876D-0D062F9A052E}" destId="{14E49A3A-7A99-45D0-B95F-3B3CDFB54FF0}" srcOrd="0" destOrd="0" presId="urn:microsoft.com/office/officeart/2005/8/layout/hList9"/>
    <dgm:cxn modelId="{5A9695A0-8788-4D43-BACD-3D0E5B9EDAB0}" type="presParOf" srcId="{188D37A5-4F49-4F1F-876D-0D062F9A052E}" destId="{B9D5F8F7-D711-47A1-B5F8-C08B738FDDCD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79838-4530-4227-B342-0A73209473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F449C7-59D2-42AF-8082-702ADD55B0CD}">
      <dgm:prSet phldrT="[Text]"/>
      <dgm:spPr/>
      <dgm:t>
        <a:bodyPr/>
        <a:lstStyle/>
        <a:p>
          <a:r>
            <a:rPr lang="en-GB" dirty="0"/>
            <a:t>Predict Future Academic Aspirations</a:t>
          </a:r>
        </a:p>
      </dgm:t>
    </dgm:pt>
    <dgm:pt modelId="{8C428760-49D4-4B44-B08A-55CB072E9ABC}" type="parTrans" cxnId="{4D016AB2-FBD0-44E6-B305-3EB1CF90F4A4}">
      <dgm:prSet/>
      <dgm:spPr/>
      <dgm:t>
        <a:bodyPr/>
        <a:lstStyle/>
        <a:p>
          <a:endParaRPr lang="en-GB"/>
        </a:p>
      </dgm:t>
    </dgm:pt>
    <dgm:pt modelId="{A529161C-D6E9-4E38-A42F-FB3B637F1802}" type="sibTrans" cxnId="{4D016AB2-FBD0-44E6-B305-3EB1CF90F4A4}">
      <dgm:prSet/>
      <dgm:spPr/>
      <dgm:t>
        <a:bodyPr/>
        <a:lstStyle/>
        <a:p>
          <a:endParaRPr lang="en-GB"/>
        </a:p>
      </dgm:t>
    </dgm:pt>
    <dgm:pt modelId="{0325EAAD-2FA4-40A2-9F1C-1FE8A27D6EF7}">
      <dgm:prSet phldrT="[Text]"/>
      <dgm:spPr/>
      <dgm:t>
        <a:bodyPr/>
        <a:lstStyle/>
        <a:p>
          <a:r>
            <a:rPr lang="en-GB" dirty="0"/>
            <a:t>Hypothesis 1</a:t>
          </a:r>
        </a:p>
      </dgm:t>
    </dgm:pt>
    <dgm:pt modelId="{D0657150-2A9A-4BDA-A600-A375FB893E52}" type="parTrans" cxnId="{30451C79-97D6-498D-92C1-A3CF01545CF7}">
      <dgm:prSet/>
      <dgm:spPr/>
      <dgm:t>
        <a:bodyPr/>
        <a:lstStyle/>
        <a:p>
          <a:endParaRPr lang="en-GB"/>
        </a:p>
      </dgm:t>
    </dgm:pt>
    <dgm:pt modelId="{A8DB1087-3C38-4151-8AEB-03BEDA5413B7}" type="sibTrans" cxnId="{30451C79-97D6-498D-92C1-A3CF01545CF7}">
      <dgm:prSet/>
      <dgm:spPr/>
      <dgm:t>
        <a:bodyPr/>
        <a:lstStyle/>
        <a:p>
          <a:endParaRPr lang="en-GB"/>
        </a:p>
      </dgm:t>
    </dgm:pt>
    <dgm:pt modelId="{DFB9E4A1-D168-49C0-9240-BA15A978F89B}">
      <dgm:prSet phldrT="[Text]"/>
      <dgm:spPr/>
      <dgm:t>
        <a:bodyPr/>
        <a:lstStyle/>
        <a:p>
          <a:r>
            <a:rPr lang="en-GB" dirty="0"/>
            <a:t>Bullying-Victimisation</a:t>
          </a:r>
        </a:p>
      </dgm:t>
    </dgm:pt>
    <dgm:pt modelId="{7683E9B8-8F0B-4F31-BE07-47526EEE42D4}" type="parTrans" cxnId="{8C4022FB-C0B2-4717-BBD6-0785265EB4F2}">
      <dgm:prSet/>
      <dgm:spPr/>
      <dgm:t>
        <a:bodyPr/>
        <a:lstStyle/>
        <a:p>
          <a:endParaRPr lang="en-GB"/>
        </a:p>
      </dgm:t>
    </dgm:pt>
    <dgm:pt modelId="{A34F68A5-BA97-40FE-9221-F44E9D316AD5}" type="sibTrans" cxnId="{8C4022FB-C0B2-4717-BBD6-0785265EB4F2}">
      <dgm:prSet/>
      <dgm:spPr/>
      <dgm:t>
        <a:bodyPr/>
        <a:lstStyle/>
        <a:p>
          <a:endParaRPr lang="en-GB"/>
        </a:p>
      </dgm:t>
    </dgm:pt>
    <dgm:pt modelId="{641D4A09-4ED6-4D49-A367-A9BAAECAC608}">
      <dgm:prSet phldrT="[Text]"/>
      <dgm:spPr/>
      <dgm:t>
        <a:bodyPr/>
        <a:lstStyle/>
        <a:p>
          <a:r>
            <a:rPr lang="en-GB" dirty="0"/>
            <a:t>Hypothesis 3</a:t>
          </a:r>
        </a:p>
      </dgm:t>
    </dgm:pt>
    <dgm:pt modelId="{E0EAB586-24FE-4154-ABF2-5145336A480B}" type="parTrans" cxnId="{EA80A769-F371-4C43-8E66-AA09C6C6921B}">
      <dgm:prSet/>
      <dgm:spPr/>
      <dgm:t>
        <a:bodyPr/>
        <a:lstStyle/>
        <a:p>
          <a:endParaRPr lang="en-GB"/>
        </a:p>
      </dgm:t>
    </dgm:pt>
    <dgm:pt modelId="{450F95D2-6AE6-4FFC-B212-279127F01553}" type="sibTrans" cxnId="{EA80A769-F371-4C43-8E66-AA09C6C6921B}">
      <dgm:prSet/>
      <dgm:spPr/>
      <dgm:t>
        <a:bodyPr/>
        <a:lstStyle/>
        <a:p>
          <a:endParaRPr lang="en-GB"/>
        </a:p>
      </dgm:t>
    </dgm:pt>
    <dgm:pt modelId="{6C891473-74D2-44B3-B6F0-8740A79C2BE2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9A8A144A-0938-46BC-8D8B-EFEF3B8FCB53}" type="parTrans" cxnId="{496E2520-2591-436A-AAE5-F9DCBDAD893A}">
      <dgm:prSet/>
      <dgm:spPr/>
      <dgm:t>
        <a:bodyPr/>
        <a:lstStyle/>
        <a:p>
          <a:endParaRPr lang="en-GB"/>
        </a:p>
      </dgm:t>
    </dgm:pt>
    <dgm:pt modelId="{66FB1AD3-2B16-49F0-94DD-92A5B82A70D1}" type="sibTrans" cxnId="{496E2520-2591-436A-AAE5-F9DCBDAD893A}">
      <dgm:prSet/>
      <dgm:spPr/>
      <dgm:t>
        <a:bodyPr/>
        <a:lstStyle/>
        <a:p>
          <a:endParaRPr lang="en-GB"/>
        </a:p>
      </dgm:t>
    </dgm:pt>
    <dgm:pt modelId="{C6ABC217-B326-4091-A1A6-92F9FD891C5F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21878AF5-05D1-40B0-BDC9-A66B927944FD}" type="parTrans" cxnId="{7FA04484-FB4B-438A-BDE3-0B1FD1A12E62}">
      <dgm:prSet/>
      <dgm:spPr/>
      <dgm:t>
        <a:bodyPr/>
        <a:lstStyle/>
        <a:p>
          <a:endParaRPr lang="en-GB"/>
        </a:p>
      </dgm:t>
    </dgm:pt>
    <dgm:pt modelId="{B16CEEA9-9E8F-410B-9F1C-C828F3C5E3D7}" type="sibTrans" cxnId="{7FA04484-FB4B-438A-BDE3-0B1FD1A12E62}">
      <dgm:prSet/>
      <dgm:spPr/>
      <dgm:t>
        <a:bodyPr/>
        <a:lstStyle/>
        <a:p>
          <a:endParaRPr lang="en-GB"/>
        </a:p>
      </dgm:t>
    </dgm:pt>
    <dgm:pt modelId="{FCE8E251-B917-4DBE-9C92-7D769700B505}">
      <dgm:prSet phldrT="[Text]"/>
      <dgm:spPr/>
      <dgm:t>
        <a:bodyPr/>
        <a:lstStyle/>
        <a:p>
          <a:r>
            <a:rPr lang="en-GB" dirty="0"/>
            <a:t>Hypothesis 2</a:t>
          </a:r>
        </a:p>
      </dgm:t>
    </dgm:pt>
    <dgm:pt modelId="{17B55753-5148-40F9-8B5F-CBD0227871BF}" type="parTrans" cxnId="{67705520-C745-406C-BEF2-01E027A2F46E}">
      <dgm:prSet/>
      <dgm:spPr/>
      <dgm:t>
        <a:bodyPr/>
        <a:lstStyle/>
        <a:p>
          <a:endParaRPr lang="en-GB"/>
        </a:p>
      </dgm:t>
    </dgm:pt>
    <dgm:pt modelId="{B5974AB7-9AD7-46A1-844F-53AE5E66B965}" type="sibTrans" cxnId="{67705520-C745-406C-BEF2-01E027A2F46E}">
      <dgm:prSet/>
      <dgm:spPr/>
      <dgm:t>
        <a:bodyPr/>
        <a:lstStyle/>
        <a:p>
          <a:endParaRPr lang="en-GB"/>
        </a:p>
      </dgm:t>
    </dgm:pt>
    <dgm:pt modelId="{C3F1A5E2-1552-415F-9F73-10349ED06BFD}">
      <dgm:prSet phldrT="[Text]"/>
      <dgm:spPr/>
      <dgm:t>
        <a:bodyPr/>
        <a:lstStyle/>
        <a:p>
          <a:r>
            <a:rPr lang="en-GB" dirty="0"/>
            <a:t>Teacher–Student Relationships</a:t>
          </a:r>
        </a:p>
      </dgm:t>
    </dgm:pt>
    <dgm:pt modelId="{DA03267E-8FAA-4BCE-B5E2-56FBBA867BC8}" type="parTrans" cxnId="{07936A92-5C22-4B88-B0B9-8F0FE12B8243}">
      <dgm:prSet/>
      <dgm:spPr/>
      <dgm:t>
        <a:bodyPr/>
        <a:lstStyle/>
        <a:p>
          <a:endParaRPr lang="en-GB"/>
        </a:p>
      </dgm:t>
    </dgm:pt>
    <dgm:pt modelId="{6C2C2E51-9E83-4D32-9FA9-2275FBDFB4D8}" type="sibTrans" cxnId="{07936A92-5C22-4B88-B0B9-8F0FE12B8243}">
      <dgm:prSet/>
      <dgm:spPr/>
      <dgm:t>
        <a:bodyPr/>
        <a:lstStyle/>
        <a:p>
          <a:endParaRPr lang="en-GB"/>
        </a:p>
      </dgm:t>
    </dgm:pt>
    <dgm:pt modelId="{4EA51724-830D-4A85-B25E-5182A76D9FCD}">
      <dgm:prSet phldrT="[Text]"/>
      <dgm:spPr/>
      <dgm:t>
        <a:bodyPr/>
        <a:lstStyle/>
        <a:p>
          <a:r>
            <a:rPr lang="en-GB" dirty="0"/>
            <a:t>(negative)</a:t>
          </a:r>
        </a:p>
      </dgm:t>
    </dgm:pt>
    <dgm:pt modelId="{A2D186F4-C123-4AF6-A593-E23F50CB1F80}" type="parTrans" cxnId="{26574E4E-98F1-4A39-8593-0CC650194505}">
      <dgm:prSet/>
      <dgm:spPr/>
      <dgm:t>
        <a:bodyPr/>
        <a:lstStyle/>
        <a:p>
          <a:endParaRPr lang="en-GB"/>
        </a:p>
      </dgm:t>
    </dgm:pt>
    <dgm:pt modelId="{1BB2840B-0EAA-44CF-BE48-0FCE27BEC34B}" type="sibTrans" cxnId="{26574E4E-98F1-4A39-8593-0CC650194505}">
      <dgm:prSet/>
      <dgm:spPr/>
      <dgm:t>
        <a:bodyPr/>
        <a:lstStyle/>
        <a:p>
          <a:endParaRPr lang="en-GB"/>
        </a:p>
      </dgm:t>
    </dgm:pt>
    <dgm:pt modelId="{053F8DAA-A515-46EF-B1A3-41EAB638F88C}">
      <dgm:prSet phldrT="[Text]"/>
      <dgm:spPr/>
      <dgm:t>
        <a:bodyPr/>
        <a:lstStyle/>
        <a:p>
          <a:r>
            <a:rPr lang="en-GB" dirty="0"/>
            <a:t>(Females)</a:t>
          </a:r>
        </a:p>
      </dgm:t>
    </dgm:pt>
    <dgm:pt modelId="{6FD216B5-DE1B-4F3B-8993-8092874606F0}" type="parTrans" cxnId="{C56B0E22-942D-4DBE-827D-2215900230D8}">
      <dgm:prSet/>
      <dgm:spPr/>
      <dgm:t>
        <a:bodyPr/>
        <a:lstStyle/>
        <a:p>
          <a:endParaRPr lang="en-GB"/>
        </a:p>
      </dgm:t>
    </dgm:pt>
    <dgm:pt modelId="{419C7F1E-F36A-4132-A6C4-98345C142C8D}" type="sibTrans" cxnId="{C56B0E22-942D-4DBE-827D-2215900230D8}">
      <dgm:prSet/>
      <dgm:spPr/>
      <dgm:t>
        <a:bodyPr/>
        <a:lstStyle/>
        <a:p>
          <a:endParaRPr lang="en-GB"/>
        </a:p>
      </dgm:t>
    </dgm:pt>
    <dgm:pt modelId="{36B5CBE6-2C40-4132-80C8-A920A6D245F3}">
      <dgm:prSet phldrT="[Text]"/>
      <dgm:spPr/>
      <dgm:t>
        <a:bodyPr/>
        <a:lstStyle/>
        <a:p>
          <a:r>
            <a:rPr lang="en-GB" dirty="0"/>
            <a:t>(positive) </a:t>
          </a:r>
        </a:p>
      </dgm:t>
    </dgm:pt>
    <dgm:pt modelId="{9FD4F4DA-BC64-4D56-A113-04308EBE9A51}" type="parTrans" cxnId="{8F0A37AC-6261-4B5E-99CA-28EEE42946FE}">
      <dgm:prSet/>
      <dgm:spPr/>
      <dgm:t>
        <a:bodyPr/>
        <a:lstStyle/>
        <a:p>
          <a:endParaRPr lang="en-GB"/>
        </a:p>
      </dgm:t>
    </dgm:pt>
    <dgm:pt modelId="{B2C301C9-56FA-4739-AD6D-20240DB656F7}" type="sibTrans" cxnId="{8F0A37AC-6261-4B5E-99CA-28EEE42946FE}">
      <dgm:prSet/>
      <dgm:spPr/>
      <dgm:t>
        <a:bodyPr/>
        <a:lstStyle/>
        <a:p>
          <a:endParaRPr lang="en-GB"/>
        </a:p>
      </dgm:t>
    </dgm:pt>
    <dgm:pt modelId="{0A377040-5A89-4E3F-A560-1DAB4AC10C2A}" type="pres">
      <dgm:prSet presAssocID="{BC779838-4530-4227-B342-0A73209473E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A9E41A-C5C4-427C-9886-82B3C9557445}" type="pres">
      <dgm:prSet presAssocID="{15F449C7-59D2-42AF-8082-702ADD55B0CD}" presName="centerShape" presStyleLbl="node0" presStyleIdx="0" presStyleCnt="1" custScaleX="114415" custScaleY="106484" custLinFactNeighborX="58399" custLinFactNeighborY="-18517"/>
      <dgm:spPr/>
    </dgm:pt>
    <dgm:pt modelId="{C274EDEF-DE07-4929-AE75-135266FCB13C}" type="pres">
      <dgm:prSet presAssocID="{D0657150-2A9A-4BDA-A600-A375FB893E52}" presName="parTrans" presStyleLbl="bgSibTrans2D1" presStyleIdx="0" presStyleCnt="3"/>
      <dgm:spPr/>
    </dgm:pt>
    <dgm:pt modelId="{70AAA39D-E7D2-4D7A-B3D9-77481DA6EC06}" type="pres">
      <dgm:prSet presAssocID="{0325EAAD-2FA4-40A2-9F1C-1FE8A27D6EF7}" presName="node" presStyleLbl="node1" presStyleIdx="0" presStyleCnt="3" custScaleY="73710" custRadScaleRad="95872" custRadScaleInc="67333">
        <dgm:presLayoutVars>
          <dgm:bulletEnabled val="1"/>
        </dgm:presLayoutVars>
      </dgm:prSet>
      <dgm:spPr/>
    </dgm:pt>
    <dgm:pt modelId="{DA778394-B8AC-4FFC-8AB6-E2C8202F8269}" type="pres">
      <dgm:prSet presAssocID="{17B55753-5148-40F9-8B5F-CBD0227871BF}" presName="parTrans" presStyleLbl="bgSibTrans2D1" presStyleIdx="1" presStyleCnt="3"/>
      <dgm:spPr/>
    </dgm:pt>
    <dgm:pt modelId="{6F2EB1E7-0833-4628-9939-BE0B3E0F43B6}" type="pres">
      <dgm:prSet presAssocID="{FCE8E251-B917-4DBE-9C92-7D769700B505}" presName="node" presStyleLbl="node1" presStyleIdx="1" presStyleCnt="3" custScaleX="128756" custScaleY="66861" custRadScaleRad="51515" custRadScaleInc="-70293">
        <dgm:presLayoutVars>
          <dgm:bulletEnabled val="1"/>
        </dgm:presLayoutVars>
      </dgm:prSet>
      <dgm:spPr/>
    </dgm:pt>
    <dgm:pt modelId="{C06A55B9-61F3-40C8-ABF2-9960F7591401}" type="pres">
      <dgm:prSet presAssocID="{E0EAB586-24FE-4154-ABF2-5145336A480B}" presName="parTrans" presStyleLbl="bgSibTrans2D1" presStyleIdx="2" presStyleCnt="3"/>
      <dgm:spPr/>
    </dgm:pt>
    <dgm:pt modelId="{A156B9AB-8B1A-4A4E-AAA3-E62990D6E01B}" type="pres">
      <dgm:prSet presAssocID="{641D4A09-4ED6-4D49-A367-A9BAAECAC608}" presName="node" presStyleLbl="node1" presStyleIdx="2" presStyleCnt="3" custScaleX="166629" custScaleY="67698" custRadScaleRad="50305" custRadScaleInc="-268633">
        <dgm:presLayoutVars>
          <dgm:bulletEnabled val="1"/>
        </dgm:presLayoutVars>
      </dgm:prSet>
      <dgm:spPr/>
    </dgm:pt>
  </dgm:ptLst>
  <dgm:cxnLst>
    <dgm:cxn modelId="{3CBB0F0C-7170-4F6E-A982-CFB4DE0F2CEB}" type="presOf" srcId="{053F8DAA-A515-46EF-B1A3-41EAB638F88C}" destId="{70AAA39D-E7D2-4D7A-B3D9-77481DA6EC06}" srcOrd="0" destOrd="3" presId="urn:microsoft.com/office/officeart/2005/8/layout/radial4"/>
    <dgm:cxn modelId="{A949D10E-E082-420F-889F-9CAF88568C63}" type="presOf" srcId="{BC779838-4530-4227-B342-0A73209473E3}" destId="{0A377040-5A89-4E3F-A560-1DAB4AC10C2A}" srcOrd="0" destOrd="0" presId="urn:microsoft.com/office/officeart/2005/8/layout/radial4"/>
    <dgm:cxn modelId="{3BA99E1A-8B33-4C93-80E8-89DF5A246043}" type="presOf" srcId="{FCE8E251-B917-4DBE-9C92-7D769700B505}" destId="{6F2EB1E7-0833-4628-9939-BE0B3E0F43B6}" srcOrd="0" destOrd="0" presId="urn:microsoft.com/office/officeart/2005/8/layout/radial4"/>
    <dgm:cxn modelId="{496E2520-2591-436A-AAE5-F9DCBDAD893A}" srcId="{0325EAAD-2FA4-40A2-9F1C-1FE8A27D6EF7}" destId="{6C891473-74D2-44B3-B6F0-8740A79C2BE2}" srcOrd="0" destOrd="0" parTransId="{9A8A144A-0938-46BC-8D8B-EFEF3B8FCB53}" sibTransId="{66FB1AD3-2B16-49F0-94DD-92A5B82A70D1}"/>
    <dgm:cxn modelId="{67705520-C745-406C-BEF2-01E027A2F46E}" srcId="{15F449C7-59D2-42AF-8082-702ADD55B0CD}" destId="{FCE8E251-B917-4DBE-9C92-7D769700B505}" srcOrd="1" destOrd="0" parTransId="{17B55753-5148-40F9-8B5F-CBD0227871BF}" sibTransId="{B5974AB7-9AD7-46A1-844F-53AE5E66B965}"/>
    <dgm:cxn modelId="{C56B0E22-942D-4DBE-827D-2215900230D8}" srcId="{C6ABC217-B326-4091-A1A6-92F9FD891C5F}" destId="{053F8DAA-A515-46EF-B1A3-41EAB638F88C}" srcOrd="0" destOrd="0" parTransId="{6FD216B5-DE1B-4F3B-8993-8092874606F0}" sibTransId="{419C7F1E-F36A-4132-A6C4-98345C142C8D}"/>
    <dgm:cxn modelId="{1A1CFB22-B4CC-4B57-A924-4B261CA7146C}" type="presOf" srcId="{641D4A09-4ED6-4D49-A367-A9BAAECAC608}" destId="{A156B9AB-8B1A-4A4E-AAA3-E62990D6E01B}" srcOrd="0" destOrd="0" presId="urn:microsoft.com/office/officeart/2005/8/layout/radial4"/>
    <dgm:cxn modelId="{13CDC860-1A90-4D74-97EF-64C6E410E835}" type="presOf" srcId="{C3F1A5E2-1552-415F-9F73-10349ED06BFD}" destId="{A156B9AB-8B1A-4A4E-AAA3-E62990D6E01B}" srcOrd="0" destOrd="1" presId="urn:microsoft.com/office/officeart/2005/8/layout/radial4"/>
    <dgm:cxn modelId="{EA80A769-F371-4C43-8E66-AA09C6C6921B}" srcId="{15F449C7-59D2-42AF-8082-702ADD55B0CD}" destId="{641D4A09-4ED6-4D49-A367-A9BAAECAC608}" srcOrd="2" destOrd="0" parTransId="{E0EAB586-24FE-4154-ABF2-5145336A480B}" sibTransId="{450F95D2-6AE6-4FFC-B212-279127F01553}"/>
    <dgm:cxn modelId="{26574E4E-98F1-4A39-8593-0CC650194505}" srcId="{DFB9E4A1-D168-49C0-9240-BA15A978F89B}" destId="{4EA51724-830D-4A85-B25E-5182A76D9FCD}" srcOrd="0" destOrd="0" parTransId="{A2D186F4-C123-4AF6-A593-E23F50CB1F80}" sibTransId="{1BB2840B-0EAA-44CF-BE48-0FCE27BEC34B}"/>
    <dgm:cxn modelId="{96B6F155-3293-4C12-8022-E1D181B007ED}" type="presOf" srcId="{17B55753-5148-40F9-8B5F-CBD0227871BF}" destId="{DA778394-B8AC-4FFC-8AB6-E2C8202F8269}" srcOrd="0" destOrd="0" presId="urn:microsoft.com/office/officeart/2005/8/layout/radial4"/>
    <dgm:cxn modelId="{30451C79-97D6-498D-92C1-A3CF01545CF7}" srcId="{15F449C7-59D2-42AF-8082-702ADD55B0CD}" destId="{0325EAAD-2FA4-40A2-9F1C-1FE8A27D6EF7}" srcOrd="0" destOrd="0" parTransId="{D0657150-2A9A-4BDA-A600-A375FB893E52}" sibTransId="{A8DB1087-3C38-4151-8AEB-03BEDA5413B7}"/>
    <dgm:cxn modelId="{AEF46F59-904D-4748-B507-3747B3187561}" type="presOf" srcId="{6C891473-74D2-44B3-B6F0-8740A79C2BE2}" destId="{70AAA39D-E7D2-4D7A-B3D9-77481DA6EC06}" srcOrd="0" destOrd="1" presId="urn:microsoft.com/office/officeart/2005/8/layout/radial4"/>
    <dgm:cxn modelId="{24667C59-C6F2-4FC7-A035-7F062DC0901A}" type="presOf" srcId="{0325EAAD-2FA4-40A2-9F1C-1FE8A27D6EF7}" destId="{70AAA39D-E7D2-4D7A-B3D9-77481DA6EC06}" srcOrd="0" destOrd="0" presId="urn:microsoft.com/office/officeart/2005/8/layout/radial4"/>
    <dgm:cxn modelId="{7FA04484-FB4B-438A-BDE3-0B1FD1A12E62}" srcId="{0325EAAD-2FA4-40A2-9F1C-1FE8A27D6EF7}" destId="{C6ABC217-B326-4091-A1A6-92F9FD891C5F}" srcOrd="1" destOrd="0" parTransId="{21878AF5-05D1-40B0-BDC9-A66B927944FD}" sibTransId="{B16CEEA9-9E8F-410B-9F1C-C828F3C5E3D7}"/>
    <dgm:cxn modelId="{D129F684-6F4D-4CA2-B6BD-F08B83C5DA2B}" type="presOf" srcId="{C6ABC217-B326-4091-A1A6-92F9FD891C5F}" destId="{70AAA39D-E7D2-4D7A-B3D9-77481DA6EC06}" srcOrd="0" destOrd="2" presId="urn:microsoft.com/office/officeart/2005/8/layout/radial4"/>
    <dgm:cxn modelId="{FB7CBF8A-65CF-42BD-A78C-E125EBD689F7}" type="presOf" srcId="{D0657150-2A9A-4BDA-A600-A375FB893E52}" destId="{C274EDEF-DE07-4929-AE75-135266FCB13C}" srcOrd="0" destOrd="0" presId="urn:microsoft.com/office/officeart/2005/8/layout/radial4"/>
    <dgm:cxn modelId="{07936A92-5C22-4B88-B0B9-8F0FE12B8243}" srcId="{641D4A09-4ED6-4D49-A367-A9BAAECAC608}" destId="{C3F1A5E2-1552-415F-9F73-10349ED06BFD}" srcOrd="0" destOrd="0" parTransId="{DA03267E-8FAA-4BCE-B5E2-56FBBA867BC8}" sibTransId="{6C2C2E51-9E83-4D32-9FA9-2275FBDFB4D8}"/>
    <dgm:cxn modelId="{DA33F394-5236-4697-9215-DF509A4A74AB}" type="presOf" srcId="{DFB9E4A1-D168-49C0-9240-BA15A978F89B}" destId="{6F2EB1E7-0833-4628-9939-BE0B3E0F43B6}" srcOrd="0" destOrd="1" presId="urn:microsoft.com/office/officeart/2005/8/layout/radial4"/>
    <dgm:cxn modelId="{1411C099-199C-4408-83E4-92A841383400}" type="presOf" srcId="{4EA51724-830D-4A85-B25E-5182A76D9FCD}" destId="{6F2EB1E7-0833-4628-9939-BE0B3E0F43B6}" srcOrd="0" destOrd="2" presId="urn:microsoft.com/office/officeart/2005/8/layout/radial4"/>
    <dgm:cxn modelId="{8F0A37AC-6261-4B5E-99CA-28EEE42946FE}" srcId="{C3F1A5E2-1552-415F-9F73-10349ED06BFD}" destId="{36B5CBE6-2C40-4132-80C8-A920A6D245F3}" srcOrd="0" destOrd="0" parTransId="{9FD4F4DA-BC64-4D56-A113-04308EBE9A51}" sibTransId="{B2C301C9-56FA-4739-AD6D-20240DB656F7}"/>
    <dgm:cxn modelId="{4D016AB2-FBD0-44E6-B305-3EB1CF90F4A4}" srcId="{BC779838-4530-4227-B342-0A73209473E3}" destId="{15F449C7-59D2-42AF-8082-702ADD55B0CD}" srcOrd="0" destOrd="0" parTransId="{8C428760-49D4-4B44-B08A-55CB072E9ABC}" sibTransId="{A529161C-D6E9-4E38-A42F-FB3B637F1802}"/>
    <dgm:cxn modelId="{3B5F57B4-B1B7-4694-8E38-9F7FCA387ED4}" type="presOf" srcId="{E0EAB586-24FE-4154-ABF2-5145336A480B}" destId="{C06A55B9-61F3-40C8-ABF2-9960F7591401}" srcOrd="0" destOrd="0" presId="urn:microsoft.com/office/officeart/2005/8/layout/radial4"/>
    <dgm:cxn modelId="{72A1ECD1-13A6-4739-A849-CCFB07ABB049}" type="presOf" srcId="{36B5CBE6-2C40-4132-80C8-A920A6D245F3}" destId="{A156B9AB-8B1A-4A4E-AAA3-E62990D6E01B}" srcOrd="0" destOrd="2" presId="urn:microsoft.com/office/officeart/2005/8/layout/radial4"/>
    <dgm:cxn modelId="{BA6B48E9-7FFF-4FC0-B04C-71FF5B601FFA}" type="presOf" srcId="{15F449C7-59D2-42AF-8082-702ADD55B0CD}" destId="{85A9E41A-C5C4-427C-9886-82B3C9557445}" srcOrd="0" destOrd="0" presId="urn:microsoft.com/office/officeart/2005/8/layout/radial4"/>
    <dgm:cxn modelId="{8C4022FB-C0B2-4717-BBD6-0785265EB4F2}" srcId="{FCE8E251-B917-4DBE-9C92-7D769700B505}" destId="{DFB9E4A1-D168-49C0-9240-BA15A978F89B}" srcOrd="0" destOrd="0" parTransId="{7683E9B8-8F0B-4F31-BE07-47526EEE42D4}" sibTransId="{A34F68A5-BA97-40FE-9221-F44E9D316AD5}"/>
    <dgm:cxn modelId="{B03CF983-E101-4F31-B98A-C8097E38A436}" type="presParOf" srcId="{0A377040-5A89-4E3F-A560-1DAB4AC10C2A}" destId="{85A9E41A-C5C4-427C-9886-82B3C9557445}" srcOrd="0" destOrd="0" presId="urn:microsoft.com/office/officeart/2005/8/layout/radial4"/>
    <dgm:cxn modelId="{636D0711-81CC-464D-B595-249433F5247F}" type="presParOf" srcId="{0A377040-5A89-4E3F-A560-1DAB4AC10C2A}" destId="{C274EDEF-DE07-4929-AE75-135266FCB13C}" srcOrd="1" destOrd="0" presId="urn:microsoft.com/office/officeart/2005/8/layout/radial4"/>
    <dgm:cxn modelId="{EA1CA26B-B888-4320-B4E1-8CE091D4C5D3}" type="presParOf" srcId="{0A377040-5A89-4E3F-A560-1DAB4AC10C2A}" destId="{70AAA39D-E7D2-4D7A-B3D9-77481DA6EC06}" srcOrd="2" destOrd="0" presId="urn:microsoft.com/office/officeart/2005/8/layout/radial4"/>
    <dgm:cxn modelId="{C082B765-0C75-4336-AF0F-10C4493852E7}" type="presParOf" srcId="{0A377040-5A89-4E3F-A560-1DAB4AC10C2A}" destId="{DA778394-B8AC-4FFC-8AB6-E2C8202F8269}" srcOrd="3" destOrd="0" presId="urn:microsoft.com/office/officeart/2005/8/layout/radial4"/>
    <dgm:cxn modelId="{8E0610C7-BFEB-402E-A3A2-98FFA2E3E8E6}" type="presParOf" srcId="{0A377040-5A89-4E3F-A560-1DAB4AC10C2A}" destId="{6F2EB1E7-0833-4628-9939-BE0B3E0F43B6}" srcOrd="4" destOrd="0" presId="urn:microsoft.com/office/officeart/2005/8/layout/radial4"/>
    <dgm:cxn modelId="{F2403437-3D1A-47E2-9490-93386DC188E9}" type="presParOf" srcId="{0A377040-5A89-4E3F-A560-1DAB4AC10C2A}" destId="{C06A55B9-61F3-40C8-ABF2-9960F7591401}" srcOrd="5" destOrd="0" presId="urn:microsoft.com/office/officeart/2005/8/layout/radial4"/>
    <dgm:cxn modelId="{F920162B-4C63-4B17-BC9C-C53292C47204}" type="presParOf" srcId="{0A377040-5A89-4E3F-A560-1DAB4AC10C2A}" destId="{A156B9AB-8B1A-4A4E-AAA3-E62990D6E01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32904-6CFC-4847-B302-C7314C62285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BC8456-2163-4DDA-A408-55634CD823BF}">
      <dgm:prSet phldrT="[Text]"/>
      <dgm:spPr/>
      <dgm:t>
        <a:bodyPr/>
        <a:lstStyle/>
        <a:p>
          <a:r>
            <a:rPr lang="en-GB" dirty="0"/>
            <a:t>Stage 1</a:t>
          </a:r>
        </a:p>
      </dgm:t>
    </dgm:pt>
    <dgm:pt modelId="{5F145924-7027-40DA-9DE1-95B469A68DDE}" type="parTrans" cxnId="{5773BB26-D6A9-4297-844D-CA7189BC9981}">
      <dgm:prSet/>
      <dgm:spPr/>
      <dgm:t>
        <a:bodyPr/>
        <a:lstStyle/>
        <a:p>
          <a:endParaRPr lang="en-GB"/>
        </a:p>
      </dgm:t>
    </dgm:pt>
    <dgm:pt modelId="{4CD6F7A0-2963-4610-8C7F-5961C3648AF0}" type="sibTrans" cxnId="{5773BB26-D6A9-4297-844D-CA7189BC9981}">
      <dgm:prSet/>
      <dgm:spPr/>
      <dgm:t>
        <a:bodyPr/>
        <a:lstStyle/>
        <a:p>
          <a:endParaRPr lang="en-GB"/>
        </a:p>
      </dgm:t>
    </dgm:pt>
    <dgm:pt modelId="{34791055-6AC6-49F5-BD3F-3D7790062238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48B3FD79-5E4C-44C4-9C2E-FC0E4E08E090}" type="parTrans" cxnId="{DD775AA0-9B72-47F7-A675-09DDE8C4683D}">
      <dgm:prSet/>
      <dgm:spPr/>
      <dgm:t>
        <a:bodyPr/>
        <a:lstStyle/>
        <a:p>
          <a:endParaRPr lang="en-GB"/>
        </a:p>
      </dgm:t>
    </dgm:pt>
    <dgm:pt modelId="{C6858DD5-11BC-461B-AD7A-C5A5776F5582}" type="sibTrans" cxnId="{DD775AA0-9B72-47F7-A675-09DDE8C4683D}">
      <dgm:prSet/>
      <dgm:spPr/>
      <dgm:t>
        <a:bodyPr/>
        <a:lstStyle/>
        <a:p>
          <a:endParaRPr lang="en-GB"/>
        </a:p>
      </dgm:t>
    </dgm:pt>
    <dgm:pt modelId="{9D1B21E8-65A1-4360-AF83-09D877B0A73A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165200B1-58AE-4FF2-BD25-A8FF7A90F2D7}" type="parTrans" cxnId="{299C8E2A-642A-436B-A19D-9AA6D1D5E35C}">
      <dgm:prSet/>
      <dgm:spPr/>
      <dgm:t>
        <a:bodyPr/>
        <a:lstStyle/>
        <a:p>
          <a:endParaRPr lang="en-GB"/>
        </a:p>
      </dgm:t>
    </dgm:pt>
    <dgm:pt modelId="{DFE09651-A8BF-4484-B251-EE03636697CE}" type="sibTrans" cxnId="{299C8E2A-642A-436B-A19D-9AA6D1D5E35C}">
      <dgm:prSet/>
      <dgm:spPr/>
      <dgm:t>
        <a:bodyPr/>
        <a:lstStyle/>
        <a:p>
          <a:endParaRPr lang="en-GB"/>
        </a:p>
      </dgm:t>
    </dgm:pt>
    <dgm:pt modelId="{B5786BC6-95A1-49EA-B147-94AA5B51AE26}">
      <dgm:prSet phldrT="[Text]"/>
      <dgm:spPr/>
      <dgm:t>
        <a:bodyPr/>
        <a:lstStyle/>
        <a:p>
          <a:r>
            <a:rPr lang="en-GB" dirty="0"/>
            <a:t>Stage 2</a:t>
          </a:r>
        </a:p>
      </dgm:t>
    </dgm:pt>
    <dgm:pt modelId="{50E9F5EC-70E0-4BBF-93F7-C6C08EDAD4AB}" type="parTrans" cxnId="{94070779-0A45-4C59-9003-F4C2CE0E125D}">
      <dgm:prSet/>
      <dgm:spPr/>
      <dgm:t>
        <a:bodyPr/>
        <a:lstStyle/>
        <a:p>
          <a:endParaRPr lang="en-GB"/>
        </a:p>
      </dgm:t>
    </dgm:pt>
    <dgm:pt modelId="{F9577973-3E74-4DA8-B216-887B354772C9}" type="sibTrans" cxnId="{94070779-0A45-4C59-9003-F4C2CE0E125D}">
      <dgm:prSet/>
      <dgm:spPr/>
      <dgm:t>
        <a:bodyPr/>
        <a:lstStyle/>
        <a:p>
          <a:endParaRPr lang="en-GB"/>
        </a:p>
      </dgm:t>
    </dgm:pt>
    <dgm:pt modelId="{603DFE75-1709-4ED1-8A1B-401AFD1A69CB}">
      <dgm:prSet phldrT="[Text]"/>
      <dgm:spPr/>
      <dgm:t>
        <a:bodyPr/>
        <a:lstStyle/>
        <a:p>
          <a:r>
            <a:rPr lang="en-GB" dirty="0"/>
            <a:t>Frequency of Bullying-Victimisation</a:t>
          </a:r>
        </a:p>
      </dgm:t>
    </dgm:pt>
    <dgm:pt modelId="{574CFF45-FAF8-4367-BCBD-B2AF1404F492}" type="parTrans" cxnId="{094C532C-1C9D-4E58-9096-24E108CECC9F}">
      <dgm:prSet/>
      <dgm:spPr/>
      <dgm:t>
        <a:bodyPr/>
        <a:lstStyle/>
        <a:p>
          <a:endParaRPr lang="en-GB"/>
        </a:p>
      </dgm:t>
    </dgm:pt>
    <dgm:pt modelId="{3AF826E4-9A73-4601-9DE0-8E9B9239A949}" type="sibTrans" cxnId="{094C532C-1C9D-4E58-9096-24E108CECC9F}">
      <dgm:prSet/>
      <dgm:spPr/>
      <dgm:t>
        <a:bodyPr/>
        <a:lstStyle/>
        <a:p>
          <a:endParaRPr lang="en-GB"/>
        </a:p>
      </dgm:t>
    </dgm:pt>
    <dgm:pt modelId="{D5B36342-2F8C-42D9-92B5-ADC85598B4F8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C1EBD4BC-3FFD-4473-A5DE-788211E504D1}" type="parTrans" cxnId="{6CC85B84-286E-4B02-90B6-491542671641}">
      <dgm:prSet/>
      <dgm:spPr/>
      <dgm:t>
        <a:bodyPr/>
        <a:lstStyle/>
        <a:p>
          <a:endParaRPr lang="en-GB"/>
        </a:p>
      </dgm:t>
    </dgm:pt>
    <dgm:pt modelId="{BDF29CCA-F80B-471E-8B18-51028743B74E}" type="sibTrans" cxnId="{6CC85B84-286E-4B02-90B6-491542671641}">
      <dgm:prSet/>
      <dgm:spPr/>
      <dgm:t>
        <a:bodyPr/>
        <a:lstStyle/>
        <a:p>
          <a:endParaRPr lang="en-GB"/>
        </a:p>
      </dgm:t>
    </dgm:pt>
    <dgm:pt modelId="{2AD3BDAA-BBA0-449D-9286-8946187B3F9E}">
      <dgm:prSet phldrT="[Text]"/>
      <dgm:spPr/>
      <dgm:t>
        <a:bodyPr/>
        <a:lstStyle/>
        <a:p>
          <a:r>
            <a:rPr lang="en-GB" dirty="0"/>
            <a:t>Step 3</a:t>
          </a:r>
        </a:p>
      </dgm:t>
    </dgm:pt>
    <dgm:pt modelId="{49AA32CE-F414-4B09-8F63-99386F99E664}" type="parTrans" cxnId="{542D83A9-3419-4465-8435-AA68C67522BE}">
      <dgm:prSet/>
      <dgm:spPr/>
      <dgm:t>
        <a:bodyPr/>
        <a:lstStyle/>
        <a:p>
          <a:endParaRPr lang="en-GB"/>
        </a:p>
      </dgm:t>
    </dgm:pt>
    <dgm:pt modelId="{36F1AD56-7C48-4AF0-9382-F43034FD1AAE}" type="sibTrans" cxnId="{542D83A9-3419-4465-8435-AA68C67522BE}">
      <dgm:prSet/>
      <dgm:spPr/>
      <dgm:t>
        <a:bodyPr/>
        <a:lstStyle/>
        <a:p>
          <a:endParaRPr lang="en-GB"/>
        </a:p>
      </dgm:t>
    </dgm:pt>
    <dgm:pt modelId="{111ECEB7-D49C-44D7-AA83-BD6F0A1354FC}">
      <dgm:prSet phldrT="[Text]"/>
      <dgm:spPr/>
      <dgm:t>
        <a:bodyPr/>
        <a:lstStyle/>
        <a:p>
          <a:r>
            <a:rPr lang="en-GB" dirty="0"/>
            <a:t>Level of Adult Support</a:t>
          </a:r>
        </a:p>
      </dgm:t>
    </dgm:pt>
    <dgm:pt modelId="{31CEF4C3-B3A8-4D6E-A87F-3AE40B6DF246}" type="parTrans" cxnId="{8DED3490-221F-4B0A-BC5D-7501594896D8}">
      <dgm:prSet/>
      <dgm:spPr/>
      <dgm:t>
        <a:bodyPr/>
        <a:lstStyle/>
        <a:p>
          <a:endParaRPr lang="en-GB"/>
        </a:p>
      </dgm:t>
    </dgm:pt>
    <dgm:pt modelId="{06C99FEE-CD7E-4106-BB61-B5AA52D9D7AF}" type="sibTrans" cxnId="{8DED3490-221F-4B0A-BC5D-7501594896D8}">
      <dgm:prSet/>
      <dgm:spPr/>
      <dgm:t>
        <a:bodyPr/>
        <a:lstStyle/>
        <a:p>
          <a:endParaRPr lang="en-GB"/>
        </a:p>
      </dgm:t>
    </dgm:pt>
    <dgm:pt modelId="{75CF3D36-82FE-44AF-8110-43120C5CF5D0}">
      <dgm:prSet phldrT="[Text]"/>
      <dgm:spPr/>
      <dgm:t>
        <a:bodyPr/>
        <a:lstStyle/>
        <a:p>
          <a:r>
            <a:rPr lang="en-GB" dirty="0"/>
            <a:t>Frequency of Bullying-Victimisation</a:t>
          </a:r>
        </a:p>
      </dgm:t>
    </dgm:pt>
    <dgm:pt modelId="{CC3F2502-0E1E-49A0-BDD2-AC9BECA9791D}" type="parTrans" cxnId="{6E18986A-B6A5-408D-A0BC-C32D2B4354D5}">
      <dgm:prSet/>
      <dgm:spPr/>
      <dgm:t>
        <a:bodyPr/>
        <a:lstStyle/>
        <a:p>
          <a:endParaRPr lang="en-GB"/>
        </a:p>
      </dgm:t>
    </dgm:pt>
    <dgm:pt modelId="{F489DFB7-E613-435F-B3F5-D7DA0819C7E8}" type="sibTrans" cxnId="{6E18986A-B6A5-408D-A0BC-C32D2B4354D5}">
      <dgm:prSet/>
      <dgm:spPr/>
      <dgm:t>
        <a:bodyPr/>
        <a:lstStyle/>
        <a:p>
          <a:endParaRPr lang="en-GB"/>
        </a:p>
      </dgm:t>
    </dgm:pt>
    <dgm:pt modelId="{F820E742-F757-4ABA-ACF8-3427D9962EE5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2E7FA9F6-6593-4503-A488-7A6874BC40B8}" type="parTrans" cxnId="{8DA615D7-A340-4543-90A9-847AF9D36A75}">
      <dgm:prSet/>
      <dgm:spPr/>
      <dgm:t>
        <a:bodyPr/>
        <a:lstStyle/>
        <a:p>
          <a:endParaRPr lang="en-GB"/>
        </a:p>
      </dgm:t>
    </dgm:pt>
    <dgm:pt modelId="{3288B63F-4167-4CA3-B90A-EFAF27974865}" type="sibTrans" cxnId="{8DA615D7-A340-4543-90A9-847AF9D36A75}">
      <dgm:prSet/>
      <dgm:spPr/>
      <dgm:t>
        <a:bodyPr/>
        <a:lstStyle/>
        <a:p>
          <a:endParaRPr lang="en-GB"/>
        </a:p>
      </dgm:t>
    </dgm:pt>
    <dgm:pt modelId="{0F40C56D-4866-4E7A-A0EC-67FFC00C525A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E7A551A0-073A-4644-A67D-286E493B3239}" type="parTrans" cxnId="{733FC675-81A3-419A-B99C-3DF7BF77ADCD}">
      <dgm:prSet/>
      <dgm:spPr/>
      <dgm:t>
        <a:bodyPr/>
        <a:lstStyle/>
        <a:p>
          <a:endParaRPr lang="en-GB"/>
        </a:p>
      </dgm:t>
    </dgm:pt>
    <dgm:pt modelId="{AC9F03CC-B957-420D-A68D-2F0612FDFDAB}" type="sibTrans" cxnId="{733FC675-81A3-419A-B99C-3DF7BF77ADCD}">
      <dgm:prSet/>
      <dgm:spPr/>
      <dgm:t>
        <a:bodyPr/>
        <a:lstStyle/>
        <a:p>
          <a:endParaRPr lang="en-GB"/>
        </a:p>
      </dgm:t>
    </dgm:pt>
    <dgm:pt modelId="{88C4EAB5-FD20-42F3-AAAD-E20643D787DF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4332A5E2-2E4D-4422-A66C-38D6C5D0638E}" type="parTrans" cxnId="{3E52E632-7304-47D7-BD62-AF14038A5A88}">
      <dgm:prSet/>
      <dgm:spPr/>
      <dgm:t>
        <a:bodyPr/>
        <a:lstStyle/>
        <a:p>
          <a:endParaRPr lang="en-GB"/>
        </a:p>
      </dgm:t>
    </dgm:pt>
    <dgm:pt modelId="{C24681BC-9147-4EBB-B773-AD536CCEAFB1}" type="sibTrans" cxnId="{3E52E632-7304-47D7-BD62-AF14038A5A88}">
      <dgm:prSet/>
      <dgm:spPr/>
      <dgm:t>
        <a:bodyPr/>
        <a:lstStyle/>
        <a:p>
          <a:endParaRPr lang="en-GB"/>
        </a:p>
      </dgm:t>
    </dgm:pt>
    <dgm:pt modelId="{5F45C93A-0264-49BA-993C-EFFB3FD489A1}" type="pres">
      <dgm:prSet presAssocID="{0E332904-6CFC-4847-B302-C7314C62285C}" presName="Name0" presStyleCnt="0">
        <dgm:presLayoutVars>
          <dgm:dir/>
          <dgm:animLvl val="lvl"/>
          <dgm:resizeHandles val="exact"/>
        </dgm:presLayoutVars>
      </dgm:prSet>
      <dgm:spPr/>
    </dgm:pt>
    <dgm:pt modelId="{FC576DBC-9F03-42B3-B7B9-AA3774F404EE}" type="pres">
      <dgm:prSet presAssocID="{2AD3BDAA-BBA0-449D-9286-8946187B3F9E}" presName="boxAndChildren" presStyleCnt="0"/>
      <dgm:spPr/>
    </dgm:pt>
    <dgm:pt modelId="{5C9ED95A-93D9-4309-B53C-D808B383F685}" type="pres">
      <dgm:prSet presAssocID="{2AD3BDAA-BBA0-449D-9286-8946187B3F9E}" presName="parentTextBox" presStyleLbl="node1" presStyleIdx="0" presStyleCnt="3"/>
      <dgm:spPr/>
    </dgm:pt>
    <dgm:pt modelId="{512D3C74-AB63-4E0F-9F66-59FC5E048223}" type="pres">
      <dgm:prSet presAssocID="{2AD3BDAA-BBA0-449D-9286-8946187B3F9E}" presName="entireBox" presStyleLbl="node1" presStyleIdx="0" presStyleCnt="3"/>
      <dgm:spPr/>
    </dgm:pt>
    <dgm:pt modelId="{D2084B71-04C9-454A-AEA1-E9379432F641}" type="pres">
      <dgm:prSet presAssocID="{2AD3BDAA-BBA0-449D-9286-8946187B3F9E}" presName="descendantBox" presStyleCnt="0"/>
      <dgm:spPr/>
    </dgm:pt>
    <dgm:pt modelId="{12F756F3-B211-4CA0-8964-62D2BCCFD3C5}" type="pres">
      <dgm:prSet presAssocID="{111ECEB7-D49C-44D7-AA83-BD6F0A1354FC}" presName="childTextBox" presStyleLbl="fgAccFollowNode1" presStyleIdx="0" presStyleCnt="9">
        <dgm:presLayoutVars>
          <dgm:bulletEnabled val="1"/>
        </dgm:presLayoutVars>
      </dgm:prSet>
      <dgm:spPr/>
    </dgm:pt>
    <dgm:pt modelId="{50E293F3-5639-4F6F-B486-EB5B0F93A434}" type="pres">
      <dgm:prSet presAssocID="{75CF3D36-82FE-44AF-8110-43120C5CF5D0}" presName="childTextBox" presStyleLbl="fgAccFollowNode1" presStyleIdx="1" presStyleCnt="9">
        <dgm:presLayoutVars>
          <dgm:bulletEnabled val="1"/>
        </dgm:presLayoutVars>
      </dgm:prSet>
      <dgm:spPr/>
    </dgm:pt>
    <dgm:pt modelId="{6882AEC1-9AEF-4159-9B4B-8010E23EE2FB}" type="pres">
      <dgm:prSet presAssocID="{0F40C56D-4866-4E7A-A0EC-67FFC00C525A}" presName="childTextBox" presStyleLbl="fgAccFollowNode1" presStyleIdx="2" presStyleCnt="9">
        <dgm:presLayoutVars>
          <dgm:bulletEnabled val="1"/>
        </dgm:presLayoutVars>
      </dgm:prSet>
      <dgm:spPr/>
    </dgm:pt>
    <dgm:pt modelId="{47F8D626-63BB-4CBA-BE5A-4C676F05E3D8}" type="pres">
      <dgm:prSet presAssocID="{88C4EAB5-FD20-42F3-AAAD-E20643D787DF}" presName="childTextBox" presStyleLbl="fgAccFollowNode1" presStyleIdx="3" presStyleCnt="9">
        <dgm:presLayoutVars>
          <dgm:bulletEnabled val="1"/>
        </dgm:presLayoutVars>
      </dgm:prSet>
      <dgm:spPr/>
    </dgm:pt>
    <dgm:pt modelId="{2D9D116E-30F6-4C16-9AD3-7FA3443EBB47}" type="pres">
      <dgm:prSet presAssocID="{F9577973-3E74-4DA8-B216-887B354772C9}" presName="sp" presStyleCnt="0"/>
      <dgm:spPr/>
    </dgm:pt>
    <dgm:pt modelId="{CA737F49-C2DC-40A3-AC7D-7B1D54B6C4AB}" type="pres">
      <dgm:prSet presAssocID="{B5786BC6-95A1-49EA-B147-94AA5B51AE26}" presName="arrowAndChildren" presStyleCnt="0"/>
      <dgm:spPr/>
    </dgm:pt>
    <dgm:pt modelId="{197411F7-E7D8-4EAA-A7B0-379B5D6EF9CB}" type="pres">
      <dgm:prSet presAssocID="{B5786BC6-95A1-49EA-B147-94AA5B51AE26}" presName="parentTextArrow" presStyleLbl="node1" presStyleIdx="0" presStyleCnt="3"/>
      <dgm:spPr/>
    </dgm:pt>
    <dgm:pt modelId="{FD76C73A-5092-4792-8220-04BD5D46D2C5}" type="pres">
      <dgm:prSet presAssocID="{B5786BC6-95A1-49EA-B147-94AA5B51AE26}" presName="arrow" presStyleLbl="node1" presStyleIdx="1" presStyleCnt="3" custScaleX="71751"/>
      <dgm:spPr/>
    </dgm:pt>
    <dgm:pt modelId="{8EB9DA76-B401-4790-A546-7CC45E38A98D}" type="pres">
      <dgm:prSet presAssocID="{B5786BC6-95A1-49EA-B147-94AA5B51AE26}" presName="descendantArrow" presStyleCnt="0"/>
      <dgm:spPr/>
    </dgm:pt>
    <dgm:pt modelId="{54C988DC-788D-4759-93CD-0E2B9637A129}" type="pres">
      <dgm:prSet presAssocID="{603DFE75-1709-4ED1-8A1B-401AFD1A69CB}" presName="childTextArrow" presStyleLbl="fgAccFollowNode1" presStyleIdx="4" presStyleCnt="9" custScaleX="23894">
        <dgm:presLayoutVars>
          <dgm:bulletEnabled val="1"/>
        </dgm:presLayoutVars>
      </dgm:prSet>
      <dgm:spPr/>
    </dgm:pt>
    <dgm:pt modelId="{C7B90BC0-4DBC-4E0A-B718-932AAD584B5B}" type="pres">
      <dgm:prSet presAssocID="{D5B36342-2F8C-42D9-92B5-ADC85598B4F8}" presName="childTextArrow" presStyleLbl="fgAccFollowNode1" presStyleIdx="5" presStyleCnt="9" custScaleX="23894">
        <dgm:presLayoutVars>
          <dgm:bulletEnabled val="1"/>
        </dgm:presLayoutVars>
      </dgm:prSet>
      <dgm:spPr/>
    </dgm:pt>
    <dgm:pt modelId="{2187FA0A-B08F-4115-804F-7200613899AD}" type="pres">
      <dgm:prSet presAssocID="{F820E742-F757-4ABA-ACF8-3427D9962EE5}" presName="childTextArrow" presStyleLbl="fgAccFollowNode1" presStyleIdx="6" presStyleCnt="9" custScaleX="23894">
        <dgm:presLayoutVars>
          <dgm:bulletEnabled val="1"/>
        </dgm:presLayoutVars>
      </dgm:prSet>
      <dgm:spPr/>
    </dgm:pt>
    <dgm:pt modelId="{E4B8FB36-7BA7-4A84-A983-5D825CD48D5A}" type="pres">
      <dgm:prSet presAssocID="{4CD6F7A0-2963-4610-8C7F-5961C3648AF0}" presName="sp" presStyleCnt="0"/>
      <dgm:spPr/>
    </dgm:pt>
    <dgm:pt modelId="{9BB00DE5-29FD-4BF7-83B6-9B12246A356D}" type="pres">
      <dgm:prSet presAssocID="{82BC8456-2163-4DDA-A408-55634CD823BF}" presName="arrowAndChildren" presStyleCnt="0"/>
      <dgm:spPr/>
    </dgm:pt>
    <dgm:pt modelId="{CB3D20B8-42B0-4885-9AC6-E0A4AB573206}" type="pres">
      <dgm:prSet presAssocID="{82BC8456-2163-4DDA-A408-55634CD823BF}" presName="parentTextArrow" presStyleLbl="node1" presStyleIdx="1" presStyleCnt="3"/>
      <dgm:spPr/>
    </dgm:pt>
    <dgm:pt modelId="{5307AC30-55E8-4D44-B683-DA792EBFC365}" type="pres">
      <dgm:prSet presAssocID="{82BC8456-2163-4DDA-A408-55634CD823BF}" presName="arrow" presStyleLbl="node1" presStyleIdx="2" presStyleCnt="3" custScaleX="56078"/>
      <dgm:spPr/>
    </dgm:pt>
    <dgm:pt modelId="{C97BBB1C-075E-46B8-B371-F77B618FEF2D}" type="pres">
      <dgm:prSet presAssocID="{82BC8456-2163-4DDA-A408-55634CD823BF}" presName="descendantArrow" presStyleCnt="0"/>
      <dgm:spPr/>
    </dgm:pt>
    <dgm:pt modelId="{0EF70405-3820-43AB-8CA4-8B2A762E09A0}" type="pres">
      <dgm:prSet presAssocID="{34791055-6AC6-49F5-BD3F-3D7790062238}" presName="childTextArrow" presStyleLbl="fgAccFollowNode1" presStyleIdx="7" presStyleCnt="9" custScaleX="28039">
        <dgm:presLayoutVars>
          <dgm:bulletEnabled val="1"/>
        </dgm:presLayoutVars>
      </dgm:prSet>
      <dgm:spPr/>
    </dgm:pt>
    <dgm:pt modelId="{EF7E0779-27C9-4962-8F10-C078602ACBF5}" type="pres">
      <dgm:prSet presAssocID="{9D1B21E8-65A1-4360-AF83-09D877B0A73A}" presName="childTextArrow" presStyleLbl="fgAccFollowNode1" presStyleIdx="8" presStyleCnt="9" custScaleX="28039">
        <dgm:presLayoutVars>
          <dgm:bulletEnabled val="1"/>
        </dgm:presLayoutVars>
      </dgm:prSet>
      <dgm:spPr/>
    </dgm:pt>
  </dgm:ptLst>
  <dgm:cxnLst>
    <dgm:cxn modelId="{8EBF6F19-DE97-4095-91CC-0292A57D1B91}" type="presOf" srcId="{82BC8456-2163-4DDA-A408-55634CD823BF}" destId="{CB3D20B8-42B0-4885-9AC6-E0A4AB573206}" srcOrd="0" destOrd="0" presId="urn:microsoft.com/office/officeart/2005/8/layout/process4"/>
    <dgm:cxn modelId="{6C911025-DAAD-4EDD-956B-5459BE4B257A}" type="presOf" srcId="{34791055-6AC6-49F5-BD3F-3D7790062238}" destId="{0EF70405-3820-43AB-8CA4-8B2A762E09A0}" srcOrd="0" destOrd="0" presId="urn:microsoft.com/office/officeart/2005/8/layout/process4"/>
    <dgm:cxn modelId="{5773BB26-D6A9-4297-844D-CA7189BC9981}" srcId="{0E332904-6CFC-4847-B302-C7314C62285C}" destId="{82BC8456-2163-4DDA-A408-55634CD823BF}" srcOrd="0" destOrd="0" parTransId="{5F145924-7027-40DA-9DE1-95B469A68DDE}" sibTransId="{4CD6F7A0-2963-4610-8C7F-5961C3648AF0}"/>
    <dgm:cxn modelId="{00ACDE29-0EC3-4BBE-84A2-1164488B6A26}" type="presOf" srcId="{88C4EAB5-FD20-42F3-AAAD-E20643D787DF}" destId="{47F8D626-63BB-4CBA-BE5A-4C676F05E3D8}" srcOrd="0" destOrd="0" presId="urn:microsoft.com/office/officeart/2005/8/layout/process4"/>
    <dgm:cxn modelId="{299C8E2A-642A-436B-A19D-9AA6D1D5E35C}" srcId="{82BC8456-2163-4DDA-A408-55634CD823BF}" destId="{9D1B21E8-65A1-4360-AF83-09D877B0A73A}" srcOrd="1" destOrd="0" parTransId="{165200B1-58AE-4FF2-BD25-A8FF7A90F2D7}" sibTransId="{DFE09651-A8BF-4484-B251-EE03636697CE}"/>
    <dgm:cxn modelId="{094C532C-1C9D-4E58-9096-24E108CECC9F}" srcId="{B5786BC6-95A1-49EA-B147-94AA5B51AE26}" destId="{603DFE75-1709-4ED1-8A1B-401AFD1A69CB}" srcOrd="0" destOrd="0" parTransId="{574CFF45-FAF8-4367-BCBD-B2AF1404F492}" sibTransId="{3AF826E4-9A73-4601-9DE0-8E9B9239A949}"/>
    <dgm:cxn modelId="{3E52E632-7304-47D7-BD62-AF14038A5A88}" srcId="{2AD3BDAA-BBA0-449D-9286-8946187B3F9E}" destId="{88C4EAB5-FD20-42F3-AAAD-E20643D787DF}" srcOrd="3" destOrd="0" parTransId="{4332A5E2-2E4D-4422-A66C-38D6C5D0638E}" sibTransId="{C24681BC-9147-4EBB-B773-AD536CCEAFB1}"/>
    <dgm:cxn modelId="{FDF93737-C20A-40E2-8626-C5AB84AF0839}" type="presOf" srcId="{2AD3BDAA-BBA0-449D-9286-8946187B3F9E}" destId="{5C9ED95A-93D9-4309-B53C-D808B383F685}" srcOrd="0" destOrd="0" presId="urn:microsoft.com/office/officeart/2005/8/layout/process4"/>
    <dgm:cxn modelId="{5674765B-6CE4-450B-BC29-263C2A5BDFD1}" type="presOf" srcId="{0F40C56D-4866-4E7A-A0EC-67FFC00C525A}" destId="{6882AEC1-9AEF-4159-9B4B-8010E23EE2FB}" srcOrd="0" destOrd="0" presId="urn:microsoft.com/office/officeart/2005/8/layout/process4"/>
    <dgm:cxn modelId="{8DE75F5E-DD2E-44F7-B442-52D8787F785B}" type="presOf" srcId="{111ECEB7-D49C-44D7-AA83-BD6F0A1354FC}" destId="{12F756F3-B211-4CA0-8964-62D2BCCFD3C5}" srcOrd="0" destOrd="0" presId="urn:microsoft.com/office/officeart/2005/8/layout/process4"/>
    <dgm:cxn modelId="{5B4C8948-5E14-4B40-9600-5ED7E5F50000}" type="presOf" srcId="{0E332904-6CFC-4847-B302-C7314C62285C}" destId="{5F45C93A-0264-49BA-993C-EFFB3FD489A1}" srcOrd="0" destOrd="0" presId="urn:microsoft.com/office/officeart/2005/8/layout/process4"/>
    <dgm:cxn modelId="{6E18986A-B6A5-408D-A0BC-C32D2B4354D5}" srcId="{2AD3BDAA-BBA0-449D-9286-8946187B3F9E}" destId="{75CF3D36-82FE-44AF-8110-43120C5CF5D0}" srcOrd="1" destOrd="0" parTransId="{CC3F2502-0E1E-49A0-BDD2-AC9BECA9791D}" sibTransId="{F489DFB7-E613-435F-B3F5-D7DA0819C7E8}"/>
    <dgm:cxn modelId="{733FC675-81A3-419A-B99C-3DF7BF77ADCD}" srcId="{2AD3BDAA-BBA0-449D-9286-8946187B3F9E}" destId="{0F40C56D-4866-4E7A-A0EC-67FFC00C525A}" srcOrd="2" destOrd="0" parTransId="{E7A551A0-073A-4644-A67D-286E493B3239}" sibTransId="{AC9F03CC-B957-420D-A68D-2F0612FDFDAB}"/>
    <dgm:cxn modelId="{8E149C78-9B96-47D3-AFBB-789076546D1B}" type="presOf" srcId="{9D1B21E8-65A1-4360-AF83-09D877B0A73A}" destId="{EF7E0779-27C9-4962-8F10-C078602ACBF5}" srcOrd="0" destOrd="0" presId="urn:microsoft.com/office/officeart/2005/8/layout/process4"/>
    <dgm:cxn modelId="{94070779-0A45-4C59-9003-F4C2CE0E125D}" srcId="{0E332904-6CFC-4847-B302-C7314C62285C}" destId="{B5786BC6-95A1-49EA-B147-94AA5B51AE26}" srcOrd="1" destOrd="0" parTransId="{50E9F5EC-70E0-4BBF-93F7-C6C08EDAD4AB}" sibTransId="{F9577973-3E74-4DA8-B216-887B354772C9}"/>
    <dgm:cxn modelId="{A020C059-AD7C-4A33-9F55-370ABAC83A10}" type="presOf" srcId="{B5786BC6-95A1-49EA-B147-94AA5B51AE26}" destId="{197411F7-E7D8-4EAA-A7B0-379B5D6EF9CB}" srcOrd="0" destOrd="0" presId="urn:microsoft.com/office/officeart/2005/8/layout/process4"/>
    <dgm:cxn modelId="{6CC85B84-286E-4B02-90B6-491542671641}" srcId="{B5786BC6-95A1-49EA-B147-94AA5B51AE26}" destId="{D5B36342-2F8C-42D9-92B5-ADC85598B4F8}" srcOrd="1" destOrd="0" parTransId="{C1EBD4BC-3FFD-4473-A5DE-788211E504D1}" sibTransId="{BDF29CCA-F80B-471E-8B18-51028743B74E}"/>
    <dgm:cxn modelId="{32944E88-8029-4464-B55A-539ED5FE4314}" type="presOf" srcId="{2AD3BDAA-BBA0-449D-9286-8946187B3F9E}" destId="{512D3C74-AB63-4E0F-9F66-59FC5E048223}" srcOrd="1" destOrd="0" presId="urn:microsoft.com/office/officeart/2005/8/layout/process4"/>
    <dgm:cxn modelId="{813D048A-581A-47E0-8F76-50A84C7C823D}" type="presOf" srcId="{603DFE75-1709-4ED1-8A1B-401AFD1A69CB}" destId="{54C988DC-788D-4759-93CD-0E2B9637A129}" srcOrd="0" destOrd="0" presId="urn:microsoft.com/office/officeart/2005/8/layout/process4"/>
    <dgm:cxn modelId="{CEBCEB8D-641D-4390-AF94-DAD5C9C8AFB4}" type="presOf" srcId="{B5786BC6-95A1-49EA-B147-94AA5B51AE26}" destId="{FD76C73A-5092-4792-8220-04BD5D46D2C5}" srcOrd="1" destOrd="0" presId="urn:microsoft.com/office/officeart/2005/8/layout/process4"/>
    <dgm:cxn modelId="{64B3E48F-DFCC-48E9-A934-1FC9976EB915}" type="presOf" srcId="{D5B36342-2F8C-42D9-92B5-ADC85598B4F8}" destId="{C7B90BC0-4DBC-4E0A-B718-932AAD584B5B}" srcOrd="0" destOrd="0" presId="urn:microsoft.com/office/officeart/2005/8/layout/process4"/>
    <dgm:cxn modelId="{8DED3490-221F-4B0A-BC5D-7501594896D8}" srcId="{2AD3BDAA-BBA0-449D-9286-8946187B3F9E}" destId="{111ECEB7-D49C-44D7-AA83-BD6F0A1354FC}" srcOrd="0" destOrd="0" parTransId="{31CEF4C3-B3A8-4D6E-A87F-3AE40B6DF246}" sibTransId="{06C99FEE-CD7E-4106-BB61-B5AA52D9D7AF}"/>
    <dgm:cxn modelId="{DD775AA0-9B72-47F7-A675-09DDE8C4683D}" srcId="{82BC8456-2163-4DDA-A408-55634CD823BF}" destId="{34791055-6AC6-49F5-BD3F-3D7790062238}" srcOrd="0" destOrd="0" parTransId="{48B3FD79-5E4C-44C4-9C2E-FC0E4E08E090}" sibTransId="{C6858DD5-11BC-461B-AD7A-C5A5776F5582}"/>
    <dgm:cxn modelId="{542D83A9-3419-4465-8435-AA68C67522BE}" srcId="{0E332904-6CFC-4847-B302-C7314C62285C}" destId="{2AD3BDAA-BBA0-449D-9286-8946187B3F9E}" srcOrd="2" destOrd="0" parTransId="{49AA32CE-F414-4B09-8F63-99386F99E664}" sibTransId="{36F1AD56-7C48-4AF0-9382-F43034FD1AAE}"/>
    <dgm:cxn modelId="{CDD17CAB-CD5B-46AA-B0DB-20A45BD79B4A}" type="presOf" srcId="{F820E742-F757-4ABA-ACF8-3427D9962EE5}" destId="{2187FA0A-B08F-4115-804F-7200613899AD}" srcOrd="0" destOrd="0" presId="urn:microsoft.com/office/officeart/2005/8/layout/process4"/>
    <dgm:cxn modelId="{E189D8B4-08A7-49B6-8F42-427FE23978D7}" type="presOf" srcId="{82BC8456-2163-4DDA-A408-55634CD823BF}" destId="{5307AC30-55E8-4D44-B683-DA792EBFC365}" srcOrd="1" destOrd="0" presId="urn:microsoft.com/office/officeart/2005/8/layout/process4"/>
    <dgm:cxn modelId="{38E34ACD-1AF8-4964-9713-16117BD42239}" type="presOf" srcId="{75CF3D36-82FE-44AF-8110-43120C5CF5D0}" destId="{50E293F3-5639-4F6F-B486-EB5B0F93A434}" srcOrd="0" destOrd="0" presId="urn:microsoft.com/office/officeart/2005/8/layout/process4"/>
    <dgm:cxn modelId="{8DA615D7-A340-4543-90A9-847AF9D36A75}" srcId="{B5786BC6-95A1-49EA-B147-94AA5B51AE26}" destId="{F820E742-F757-4ABA-ACF8-3427D9962EE5}" srcOrd="2" destOrd="0" parTransId="{2E7FA9F6-6593-4503-A488-7A6874BC40B8}" sibTransId="{3288B63F-4167-4CA3-B90A-EFAF27974865}"/>
    <dgm:cxn modelId="{A9D32DCE-8477-45E4-AAAF-07C329E519C3}" type="presParOf" srcId="{5F45C93A-0264-49BA-993C-EFFB3FD489A1}" destId="{FC576DBC-9F03-42B3-B7B9-AA3774F404EE}" srcOrd="0" destOrd="0" presId="urn:microsoft.com/office/officeart/2005/8/layout/process4"/>
    <dgm:cxn modelId="{2C6776D5-8D73-4049-9E41-691F0C653337}" type="presParOf" srcId="{FC576DBC-9F03-42B3-B7B9-AA3774F404EE}" destId="{5C9ED95A-93D9-4309-B53C-D808B383F685}" srcOrd="0" destOrd="0" presId="urn:microsoft.com/office/officeart/2005/8/layout/process4"/>
    <dgm:cxn modelId="{0C976DF4-379A-40E7-BA37-E2EB2C21626E}" type="presParOf" srcId="{FC576DBC-9F03-42B3-B7B9-AA3774F404EE}" destId="{512D3C74-AB63-4E0F-9F66-59FC5E048223}" srcOrd="1" destOrd="0" presId="urn:microsoft.com/office/officeart/2005/8/layout/process4"/>
    <dgm:cxn modelId="{4B208A55-84FA-43D0-8CB2-7D0351FD0CB7}" type="presParOf" srcId="{FC576DBC-9F03-42B3-B7B9-AA3774F404EE}" destId="{D2084B71-04C9-454A-AEA1-E9379432F641}" srcOrd="2" destOrd="0" presId="urn:microsoft.com/office/officeart/2005/8/layout/process4"/>
    <dgm:cxn modelId="{3C166AAB-B6EC-4166-BF2E-42859F39B16C}" type="presParOf" srcId="{D2084B71-04C9-454A-AEA1-E9379432F641}" destId="{12F756F3-B211-4CA0-8964-62D2BCCFD3C5}" srcOrd="0" destOrd="0" presId="urn:microsoft.com/office/officeart/2005/8/layout/process4"/>
    <dgm:cxn modelId="{C8C54728-014D-43AE-A083-4930E233C014}" type="presParOf" srcId="{D2084B71-04C9-454A-AEA1-E9379432F641}" destId="{50E293F3-5639-4F6F-B486-EB5B0F93A434}" srcOrd="1" destOrd="0" presId="urn:microsoft.com/office/officeart/2005/8/layout/process4"/>
    <dgm:cxn modelId="{B2F84A4F-E961-407D-B53B-5E9ABC36C4FB}" type="presParOf" srcId="{D2084B71-04C9-454A-AEA1-E9379432F641}" destId="{6882AEC1-9AEF-4159-9B4B-8010E23EE2FB}" srcOrd="2" destOrd="0" presId="urn:microsoft.com/office/officeart/2005/8/layout/process4"/>
    <dgm:cxn modelId="{89CBFD99-717D-4BE1-BEF8-D3E7AC046B28}" type="presParOf" srcId="{D2084B71-04C9-454A-AEA1-E9379432F641}" destId="{47F8D626-63BB-4CBA-BE5A-4C676F05E3D8}" srcOrd="3" destOrd="0" presId="urn:microsoft.com/office/officeart/2005/8/layout/process4"/>
    <dgm:cxn modelId="{868CD543-B67A-4B32-8A43-753170E8A9A7}" type="presParOf" srcId="{5F45C93A-0264-49BA-993C-EFFB3FD489A1}" destId="{2D9D116E-30F6-4C16-9AD3-7FA3443EBB47}" srcOrd="1" destOrd="0" presId="urn:microsoft.com/office/officeart/2005/8/layout/process4"/>
    <dgm:cxn modelId="{D71900BA-300E-478D-A43D-9A7599CA473B}" type="presParOf" srcId="{5F45C93A-0264-49BA-993C-EFFB3FD489A1}" destId="{CA737F49-C2DC-40A3-AC7D-7B1D54B6C4AB}" srcOrd="2" destOrd="0" presId="urn:microsoft.com/office/officeart/2005/8/layout/process4"/>
    <dgm:cxn modelId="{DF8D9464-8F4A-4A75-BF6F-5DB2B6109E51}" type="presParOf" srcId="{CA737F49-C2DC-40A3-AC7D-7B1D54B6C4AB}" destId="{197411F7-E7D8-4EAA-A7B0-379B5D6EF9CB}" srcOrd="0" destOrd="0" presId="urn:microsoft.com/office/officeart/2005/8/layout/process4"/>
    <dgm:cxn modelId="{EA7DC767-1F89-4F1E-A774-6FBE5653EBBC}" type="presParOf" srcId="{CA737F49-C2DC-40A3-AC7D-7B1D54B6C4AB}" destId="{FD76C73A-5092-4792-8220-04BD5D46D2C5}" srcOrd="1" destOrd="0" presId="urn:microsoft.com/office/officeart/2005/8/layout/process4"/>
    <dgm:cxn modelId="{2056AA2B-2D30-4A08-98F5-ACAA123E0618}" type="presParOf" srcId="{CA737F49-C2DC-40A3-AC7D-7B1D54B6C4AB}" destId="{8EB9DA76-B401-4790-A546-7CC45E38A98D}" srcOrd="2" destOrd="0" presId="urn:microsoft.com/office/officeart/2005/8/layout/process4"/>
    <dgm:cxn modelId="{A2E562A0-5BC9-4180-9799-EB39D7BE82CC}" type="presParOf" srcId="{8EB9DA76-B401-4790-A546-7CC45E38A98D}" destId="{54C988DC-788D-4759-93CD-0E2B9637A129}" srcOrd="0" destOrd="0" presId="urn:microsoft.com/office/officeart/2005/8/layout/process4"/>
    <dgm:cxn modelId="{DE3DE126-F8C2-440F-8427-C4AAFEFC6141}" type="presParOf" srcId="{8EB9DA76-B401-4790-A546-7CC45E38A98D}" destId="{C7B90BC0-4DBC-4E0A-B718-932AAD584B5B}" srcOrd="1" destOrd="0" presId="urn:microsoft.com/office/officeart/2005/8/layout/process4"/>
    <dgm:cxn modelId="{ECD2DC65-5F68-45B5-9A21-41F28F093FB9}" type="presParOf" srcId="{8EB9DA76-B401-4790-A546-7CC45E38A98D}" destId="{2187FA0A-B08F-4115-804F-7200613899AD}" srcOrd="2" destOrd="0" presId="urn:microsoft.com/office/officeart/2005/8/layout/process4"/>
    <dgm:cxn modelId="{057ABA18-0373-4D63-843F-803A4A3E1334}" type="presParOf" srcId="{5F45C93A-0264-49BA-993C-EFFB3FD489A1}" destId="{E4B8FB36-7BA7-4A84-A983-5D825CD48D5A}" srcOrd="3" destOrd="0" presId="urn:microsoft.com/office/officeart/2005/8/layout/process4"/>
    <dgm:cxn modelId="{BB084AEA-7722-4AB3-9FC6-A53630C3E4C5}" type="presParOf" srcId="{5F45C93A-0264-49BA-993C-EFFB3FD489A1}" destId="{9BB00DE5-29FD-4BF7-83B6-9B12246A356D}" srcOrd="4" destOrd="0" presId="urn:microsoft.com/office/officeart/2005/8/layout/process4"/>
    <dgm:cxn modelId="{CCBDE7A6-176D-46CC-940A-03FC30D9DBC2}" type="presParOf" srcId="{9BB00DE5-29FD-4BF7-83B6-9B12246A356D}" destId="{CB3D20B8-42B0-4885-9AC6-E0A4AB573206}" srcOrd="0" destOrd="0" presId="urn:microsoft.com/office/officeart/2005/8/layout/process4"/>
    <dgm:cxn modelId="{35FCF8C2-C5C3-4398-BDD9-DF8EA00B8697}" type="presParOf" srcId="{9BB00DE5-29FD-4BF7-83B6-9B12246A356D}" destId="{5307AC30-55E8-4D44-B683-DA792EBFC365}" srcOrd="1" destOrd="0" presId="urn:microsoft.com/office/officeart/2005/8/layout/process4"/>
    <dgm:cxn modelId="{60D579F3-3FDE-4287-91E9-4EF1CB4A4C83}" type="presParOf" srcId="{9BB00DE5-29FD-4BF7-83B6-9B12246A356D}" destId="{C97BBB1C-075E-46B8-B371-F77B618FEF2D}" srcOrd="2" destOrd="0" presId="urn:microsoft.com/office/officeart/2005/8/layout/process4"/>
    <dgm:cxn modelId="{B1C76404-F056-472A-983B-A4BE88F382C1}" type="presParOf" srcId="{C97BBB1C-075E-46B8-B371-F77B618FEF2D}" destId="{0EF70405-3820-43AB-8CA4-8B2A762E09A0}" srcOrd="0" destOrd="0" presId="urn:microsoft.com/office/officeart/2005/8/layout/process4"/>
    <dgm:cxn modelId="{44441B04-38F4-447C-ADC1-E33E9304F8C3}" type="presParOf" srcId="{C97BBB1C-075E-46B8-B371-F77B618FEF2D}" destId="{EF7E0779-27C9-4962-8F10-C078602ACBF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332904-6CFC-4847-B302-C7314C62285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BC8456-2163-4DDA-A408-55634CD823BF}">
      <dgm:prSet phldrT="[Text]"/>
      <dgm:spPr/>
      <dgm:t>
        <a:bodyPr/>
        <a:lstStyle/>
        <a:p>
          <a:r>
            <a:rPr lang="en-GB" dirty="0"/>
            <a:t>Stage 1</a:t>
          </a:r>
        </a:p>
      </dgm:t>
    </dgm:pt>
    <dgm:pt modelId="{5F145924-7027-40DA-9DE1-95B469A68DDE}" type="parTrans" cxnId="{5773BB26-D6A9-4297-844D-CA7189BC9981}">
      <dgm:prSet/>
      <dgm:spPr/>
      <dgm:t>
        <a:bodyPr/>
        <a:lstStyle/>
        <a:p>
          <a:endParaRPr lang="en-GB"/>
        </a:p>
      </dgm:t>
    </dgm:pt>
    <dgm:pt modelId="{4CD6F7A0-2963-4610-8C7F-5961C3648AF0}" type="sibTrans" cxnId="{5773BB26-D6A9-4297-844D-CA7189BC9981}">
      <dgm:prSet/>
      <dgm:spPr/>
      <dgm:t>
        <a:bodyPr/>
        <a:lstStyle/>
        <a:p>
          <a:endParaRPr lang="en-GB"/>
        </a:p>
      </dgm:t>
    </dgm:pt>
    <dgm:pt modelId="{34791055-6AC6-49F5-BD3F-3D7790062238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48B3FD79-5E4C-44C4-9C2E-FC0E4E08E090}" type="parTrans" cxnId="{DD775AA0-9B72-47F7-A675-09DDE8C4683D}">
      <dgm:prSet/>
      <dgm:spPr/>
      <dgm:t>
        <a:bodyPr/>
        <a:lstStyle/>
        <a:p>
          <a:endParaRPr lang="en-GB"/>
        </a:p>
      </dgm:t>
    </dgm:pt>
    <dgm:pt modelId="{C6858DD5-11BC-461B-AD7A-C5A5776F5582}" type="sibTrans" cxnId="{DD775AA0-9B72-47F7-A675-09DDE8C4683D}">
      <dgm:prSet/>
      <dgm:spPr/>
      <dgm:t>
        <a:bodyPr/>
        <a:lstStyle/>
        <a:p>
          <a:endParaRPr lang="en-GB"/>
        </a:p>
      </dgm:t>
    </dgm:pt>
    <dgm:pt modelId="{9D1B21E8-65A1-4360-AF83-09D877B0A73A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165200B1-58AE-4FF2-BD25-A8FF7A90F2D7}" type="parTrans" cxnId="{299C8E2A-642A-436B-A19D-9AA6D1D5E35C}">
      <dgm:prSet/>
      <dgm:spPr/>
      <dgm:t>
        <a:bodyPr/>
        <a:lstStyle/>
        <a:p>
          <a:endParaRPr lang="en-GB"/>
        </a:p>
      </dgm:t>
    </dgm:pt>
    <dgm:pt modelId="{DFE09651-A8BF-4484-B251-EE03636697CE}" type="sibTrans" cxnId="{299C8E2A-642A-436B-A19D-9AA6D1D5E35C}">
      <dgm:prSet/>
      <dgm:spPr/>
      <dgm:t>
        <a:bodyPr/>
        <a:lstStyle/>
        <a:p>
          <a:endParaRPr lang="en-GB"/>
        </a:p>
      </dgm:t>
    </dgm:pt>
    <dgm:pt modelId="{B5786BC6-95A1-49EA-B147-94AA5B51AE26}">
      <dgm:prSet phldrT="[Text]"/>
      <dgm:spPr/>
      <dgm:t>
        <a:bodyPr/>
        <a:lstStyle/>
        <a:p>
          <a:r>
            <a:rPr lang="en-GB" dirty="0"/>
            <a:t>Stage 2</a:t>
          </a:r>
        </a:p>
      </dgm:t>
    </dgm:pt>
    <dgm:pt modelId="{50E9F5EC-70E0-4BBF-93F7-C6C08EDAD4AB}" type="parTrans" cxnId="{94070779-0A45-4C59-9003-F4C2CE0E125D}">
      <dgm:prSet/>
      <dgm:spPr/>
      <dgm:t>
        <a:bodyPr/>
        <a:lstStyle/>
        <a:p>
          <a:endParaRPr lang="en-GB"/>
        </a:p>
      </dgm:t>
    </dgm:pt>
    <dgm:pt modelId="{F9577973-3E74-4DA8-B216-887B354772C9}" type="sibTrans" cxnId="{94070779-0A45-4C59-9003-F4C2CE0E125D}">
      <dgm:prSet/>
      <dgm:spPr/>
      <dgm:t>
        <a:bodyPr/>
        <a:lstStyle/>
        <a:p>
          <a:endParaRPr lang="en-GB"/>
        </a:p>
      </dgm:t>
    </dgm:pt>
    <dgm:pt modelId="{603DFE75-1709-4ED1-8A1B-401AFD1A69CB}">
      <dgm:prSet phldrT="[Text]"/>
      <dgm:spPr/>
      <dgm:t>
        <a:bodyPr/>
        <a:lstStyle/>
        <a:p>
          <a:r>
            <a:rPr lang="en-GB" dirty="0"/>
            <a:t>Frequency of Bullying-Victimisation</a:t>
          </a:r>
        </a:p>
      </dgm:t>
    </dgm:pt>
    <dgm:pt modelId="{574CFF45-FAF8-4367-BCBD-B2AF1404F492}" type="parTrans" cxnId="{094C532C-1C9D-4E58-9096-24E108CECC9F}">
      <dgm:prSet/>
      <dgm:spPr/>
      <dgm:t>
        <a:bodyPr/>
        <a:lstStyle/>
        <a:p>
          <a:endParaRPr lang="en-GB"/>
        </a:p>
      </dgm:t>
    </dgm:pt>
    <dgm:pt modelId="{3AF826E4-9A73-4601-9DE0-8E9B9239A949}" type="sibTrans" cxnId="{094C532C-1C9D-4E58-9096-24E108CECC9F}">
      <dgm:prSet/>
      <dgm:spPr/>
      <dgm:t>
        <a:bodyPr/>
        <a:lstStyle/>
        <a:p>
          <a:endParaRPr lang="en-GB"/>
        </a:p>
      </dgm:t>
    </dgm:pt>
    <dgm:pt modelId="{D5B36342-2F8C-42D9-92B5-ADC85598B4F8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C1EBD4BC-3FFD-4473-A5DE-788211E504D1}" type="parTrans" cxnId="{6CC85B84-286E-4B02-90B6-491542671641}">
      <dgm:prSet/>
      <dgm:spPr/>
      <dgm:t>
        <a:bodyPr/>
        <a:lstStyle/>
        <a:p>
          <a:endParaRPr lang="en-GB"/>
        </a:p>
      </dgm:t>
    </dgm:pt>
    <dgm:pt modelId="{BDF29CCA-F80B-471E-8B18-51028743B74E}" type="sibTrans" cxnId="{6CC85B84-286E-4B02-90B6-491542671641}">
      <dgm:prSet/>
      <dgm:spPr/>
      <dgm:t>
        <a:bodyPr/>
        <a:lstStyle/>
        <a:p>
          <a:endParaRPr lang="en-GB"/>
        </a:p>
      </dgm:t>
    </dgm:pt>
    <dgm:pt modelId="{2AD3BDAA-BBA0-449D-9286-8946187B3F9E}">
      <dgm:prSet phldrT="[Text]"/>
      <dgm:spPr/>
      <dgm:t>
        <a:bodyPr/>
        <a:lstStyle/>
        <a:p>
          <a:r>
            <a:rPr lang="en-GB" dirty="0"/>
            <a:t>Step 3</a:t>
          </a:r>
        </a:p>
      </dgm:t>
    </dgm:pt>
    <dgm:pt modelId="{49AA32CE-F414-4B09-8F63-99386F99E664}" type="parTrans" cxnId="{542D83A9-3419-4465-8435-AA68C67522BE}">
      <dgm:prSet/>
      <dgm:spPr/>
      <dgm:t>
        <a:bodyPr/>
        <a:lstStyle/>
        <a:p>
          <a:endParaRPr lang="en-GB"/>
        </a:p>
      </dgm:t>
    </dgm:pt>
    <dgm:pt modelId="{36F1AD56-7C48-4AF0-9382-F43034FD1AAE}" type="sibTrans" cxnId="{542D83A9-3419-4465-8435-AA68C67522BE}">
      <dgm:prSet/>
      <dgm:spPr/>
      <dgm:t>
        <a:bodyPr/>
        <a:lstStyle/>
        <a:p>
          <a:endParaRPr lang="en-GB"/>
        </a:p>
      </dgm:t>
    </dgm:pt>
    <dgm:pt modelId="{111ECEB7-D49C-44D7-AA83-BD6F0A1354FC}">
      <dgm:prSet phldrT="[Text]"/>
      <dgm:spPr/>
      <dgm:t>
        <a:bodyPr/>
        <a:lstStyle/>
        <a:p>
          <a:r>
            <a:rPr lang="en-GB" dirty="0"/>
            <a:t>Level of Adult Support</a:t>
          </a:r>
        </a:p>
      </dgm:t>
    </dgm:pt>
    <dgm:pt modelId="{31CEF4C3-B3A8-4D6E-A87F-3AE40B6DF246}" type="parTrans" cxnId="{8DED3490-221F-4B0A-BC5D-7501594896D8}">
      <dgm:prSet/>
      <dgm:spPr/>
      <dgm:t>
        <a:bodyPr/>
        <a:lstStyle/>
        <a:p>
          <a:endParaRPr lang="en-GB"/>
        </a:p>
      </dgm:t>
    </dgm:pt>
    <dgm:pt modelId="{06C99FEE-CD7E-4106-BB61-B5AA52D9D7AF}" type="sibTrans" cxnId="{8DED3490-221F-4B0A-BC5D-7501594896D8}">
      <dgm:prSet/>
      <dgm:spPr/>
      <dgm:t>
        <a:bodyPr/>
        <a:lstStyle/>
        <a:p>
          <a:endParaRPr lang="en-GB"/>
        </a:p>
      </dgm:t>
    </dgm:pt>
    <dgm:pt modelId="{75CF3D36-82FE-44AF-8110-43120C5CF5D0}">
      <dgm:prSet phldrT="[Text]"/>
      <dgm:spPr/>
      <dgm:t>
        <a:bodyPr/>
        <a:lstStyle/>
        <a:p>
          <a:r>
            <a:rPr lang="en-GB" dirty="0"/>
            <a:t>Frequency of Bullying-Victimisation</a:t>
          </a:r>
        </a:p>
      </dgm:t>
    </dgm:pt>
    <dgm:pt modelId="{CC3F2502-0E1E-49A0-BDD2-AC9BECA9791D}" type="parTrans" cxnId="{6E18986A-B6A5-408D-A0BC-C32D2B4354D5}">
      <dgm:prSet/>
      <dgm:spPr/>
      <dgm:t>
        <a:bodyPr/>
        <a:lstStyle/>
        <a:p>
          <a:endParaRPr lang="en-GB"/>
        </a:p>
      </dgm:t>
    </dgm:pt>
    <dgm:pt modelId="{F489DFB7-E613-435F-B3F5-D7DA0819C7E8}" type="sibTrans" cxnId="{6E18986A-B6A5-408D-A0BC-C32D2B4354D5}">
      <dgm:prSet/>
      <dgm:spPr/>
      <dgm:t>
        <a:bodyPr/>
        <a:lstStyle/>
        <a:p>
          <a:endParaRPr lang="en-GB"/>
        </a:p>
      </dgm:t>
    </dgm:pt>
    <dgm:pt modelId="{F820E742-F757-4ABA-ACF8-3427D9962EE5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2E7FA9F6-6593-4503-A488-7A6874BC40B8}" type="parTrans" cxnId="{8DA615D7-A340-4543-90A9-847AF9D36A75}">
      <dgm:prSet/>
      <dgm:spPr/>
      <dgm:t>
        <a:bodyPr/>
        <a:lstStyle/>
        <a:p>
          <a:endParaRPr lang="en-GB"/>
        </a:p>
      </dgm:t>
    </dgm:pt>
    <dgm:pt modelId="{3288B63F-4167-4CA3-B90A-EFAF27974865}" type="sibTrans" cxnId="{8DA615D7-A340-4543-90A9-847AF9D36A75}">
      <dgm:prSet/>
      <dgm:spPr/>
      <dgm:t>
        <a:bodyPr/>
        <a:lstStyle/>
        <a:p>
          <a:endParaRPr lang="en-GB"/>
        </a:p>
      </dgm:t>
    </dgm:pt>
    <dgm:pt modelId="{0F40C56D-4866-4E7A-A0EC-67FFC00C525A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E7A551A0-073A-4644-A67D-286E493B3239}" type="parTrans" cxnId="{733FC675-81A3-419A-B99C-3DF7BF77ADCD}">
      <dgm:prSet/>
      <dgm:spPr/>
      <dgm:t>
        <a:bodyPr/>
        <a:lstStyle/>
        <a:p>
          <a:endParaRPr lang="en-GB"/>
        </a:p>
      </dgm:t>
    </dgm:pt>
    <dgm:pt modelId="{AC9F03CC-B957-420D-A68D-2F0612FDFDAB}" type="sibTrans" cxnId="{733FC675-81A3-419A-B99C-3DF7BF77ADCD}">
      <dgm:prSet/>
      <dgm:spPr/>
      <dgm:t>
        <a:bodyPr/>
        <a:lstStyle/>
        <a:p>
          <a:endParaRPr lang="en-GB"/>
        </a:p>
      </dgm:t>
    </dgm:pt>
    <dgm:pt modelId="{88C4EAB5-FD20-42F3-AAAD-E20643D787DF}">
      <dgm:prSet phldrT="[Text]"/>
      <dgm:spPr/>
      <dgm:t>
        <a:bodyPr/>
        <a:lstStyle/>
        <a:p>
          <a:r>
            <a:rPr lang="en-GB" dirty="0"/>
            <a:t>Sex</a:t>
          </a:r>
        </a:p>
      </dgm:t>
    </dgm:pt>
    <dgm:pt modelId="{4332A5E2-2E4D-4422-A66C-38D6C5D0638E}" type="parTrans" cxnId="{3E52E632-7304-47D7-BD62-AF14038A5A88}">
      <dgm:prSet/>
      <dgm:spPr/>
      <dgm:t>
        <a:bodyPr/>
        <a:lstStyle/>
        <a:p>
          <a:endParaRPr lang="en-GB"/>
        </a:p>
      </dgm:t>
    </dgm:pt>
    <dgm:pt modelId="{C24681BC-9147-4EBB-B773-AD536CCEAFB1}" type="sibTrans" cxnId="{3E52E632-7304-47D7-BD62-AF14038A5A88}">
      <dgm:prSet/>
      <dgm:spPr/>
      <dgm:t>
        <a:bodyPr/>
        <a:lstStyle/>
        <a:p>
          <a:endParaRPr lang="en-GB"/>
        </a:p>
      </dgm:t>
    </dgm:pt>
    <dgm:pt modelId="{5F45C93A-0264-49BA-993C-EFFB3FD489A1}" type="pres">
      <dgm:prSet presAssocID="{0E332904-6CFC-4847-B302-C7314C62285C}" presName="Name0" presStyleCnt="0">
        <dgm:presLayoutVars>
          <dgm:dir/>
          <dgm:animLvl val="lvl"/>
          <dgm:resizeHandles val="exact"/>
        </dgm:presLayoutVars>
      </dgm:prSet>
      <dgm:spPr/>
    </dgm:pt>
    <dgm:pt modelId="{FC576DBC-9F03-42B3-B7B9-AA3774F404EE}" type="pres">
      <dgm:prSet presAssocID="{2AD3BDAA-BBA0-449D-9286-8946187B3F9E}" presName="boxAndChildren" presStyleCnt="0"/>
      <dgm:spPr/>
    </dgm:pt>
    <dgm:pt modelId="{5C9ED95A-93D9-4309-B53C-D808B383F685}" type="pres">
      <dgm:prSet presAssocID="{2AD3BDAA-BBA0-449D-9286-8946187B3F9E}" presName="parentTextBox" presStyleLbl="node1" presStyleIdx="0" presStyleCnt="3"/>
      <dgm:spPr/>
    </dgm:pt>
    <dgm:pt modelId="{512D3C74-AB63-4E0F-9F66-59FC5E048223}" type="pres">
      <dgm:prSet presAssocID="{2AD3BDAA-BBA0-449D-9286-8946187B3F9E}" presName="entireBox" presStyleLbl="node1" presStyleIdx="0" presStyleCnt="3"/>
      <dgm:spPr/>
    </dgm:pt>
    <dgm:pt modelId="{D2084B71-04C9-454A-AEA1-E9379432F641}" type="pres">
      <dgm:prSet presAssocID="{2AD3BDAA-BBA0-449D-9286-8946187B3F9E}" presName="descendantBox" presStyleCnt="0"/>
      <dgm:spPr/>
    </dgm:pt>
    <dgm:pt modelId="{12F756F3-B211-4CA0-8964-62D2BCCFD3C5}" type="pres">
      <dgm:prSet presAssocID="{111ECEB7-D49C-44D7-AA83-BD6F0A1354FC}" presName="childTextBox" presStyleLbl="fgAccFollowNode1" presStyleIdx="0" presStyleCnt="9">
        <dgm:presLayoutVars>
          <dgm:bulletEnabled val="1"/>
        </dgm:presLayoutVars>
      </dgm:prSet>
      <dgm:spPr/>
    </dgm:pt>
    <dgm:pt modelId="{50E293F3-5639-4F6F-B486-EB5B0F93A434}" type="pres">
      <dgm:prSet presAssocID="{75CF3D36-82FE-44AF-8110-43120C5CF5D0}" presName="childTextBox" presStyleLbl="fgAccFollowNode1" presStyleIdx="1" presStyleCnt="9">
        <dgm:presLayoutVars>
          <dgm:bulletEnabled val="1"/>
        </dgm:presLayoutVars>
      </dgm:prSet>
      <dgm:spPr/>
    </dgm:pt>
    <dgm:pt modelId="{6882AEC1-9AEF-4159-9B4B-8010E23EE2FB}" type="pres">
      <dgm:prSet presAssocID="{0F40C56D-4866-4E7A-A0EC-67FFC00C525A}" presName="childTextBox" presStyleLbl="fgAccFollowNode1" presStyleIdx="2" presStyleCnt="9">
        <dgm:presLayoutVars>
          <dgm:bulletEnabled val="1"/>
        </dgm:presLayoutVars>
      </dgm:prSet>
      <dgm:spPr/>
    </dgm:pt>
    <dgm:pt modelId="{47F8D626-63BB-4CBA-BE5A-4C676F05E3D8}" type="pres">
      <dgm:prSet presAssocID="{88C4EAB5-FD20-42F3-AAAD-E20643D787DF}" presName="childTextBox" presStyleLbl="fgAccFollowNode1" presStyleIdx="3" presStyleCnt="9">
        <dgm:presLayoutVars>
          <dgm:bulletEnabled val="1"/>
        </dgm:presLayoutVars>
      </dgm:prSet>
      <dgm:spPr/>
    </dgm:pt>
    <dgm:pt modelId="{2D9D116E-30F6-4C16-9AD3-7FA3443EBB47}" type="pres">
      <dgm:prSet presAssocID="{F9577973-3E74-4DA8-B216-887B354772C9}" presName="sp" presStyleCnt="0"/>
      <dgm:spPr/>
    </dgm:pt>
    <dgm:pt modelId="{CA737F49-C2DC-40A3-AC7D-7B1D54B6C4AB}" type="pres">
      <dgm:prSet presAssocID="{B5786BC6-95A1-49EA-B147-94AA5B51AE26}" presName="arrowAndChildren" presStyleCnt="0"/>
      <dgm:spPr/>
    </dgm:pt>
    <dgm:pt modelId="{197411F7-E7D8-4EAA-A7B0-379B5D6EF9CB}" type="pres">
      <dgm:prSet presAssocID="{B5786BC6-95A1-49EA-B147-94AA5B51AE26}" presName="parentTextArrow" presStyleLbl="node1" presStyleIdx="0" presStyleCnt="3"/>
      <dgm:spPr/>
    </dgm:pt>
    <dgm:pt modelId="{FD76C73A-5092-4792-8220-04BD5D46D2C5}" type="pres">
      <dgm:prSet presAssocID="{B5786BC6-95A1-49EA-B147-94AA5B51AE26}" presName="arrow" presStyleLbl="node1" presStyleIdx="1" presStyleCnt="3" custScaleX="71751"/>
      <dgm:spPr/>
    </dgm:pt>
    <dgm:pt modelId="{8EB9DA76-B401-4790-A546-7CC45E38A98D}" type="pres">
      <dgm:prSet presAssocID="{B5786BC6-95A1-49EA-B147-94AA5B51AE26}" presName="descendantArrow" presStyleCnt="0"/>
      <dgm:spPr/>
    </dgm:pt>
    <dgm:pt modelId="{54C988DC-788D-4759-93CD-0E2B9637A129}" type="pres">
      <dgm:prSet presAssocID="{603DFE75-1709-4ED1-8A1B-401AFD1A69CB}" presName="childTextArrow" presStyleLbl="fgAccFollowNode1" presStyleIdx="4" presStyleCnt="9" custScaleX="23894">
        <dgm:presLayoutVars>
          <dgm:bulletEnabled val="1"/>
        </dgm:presLayoutVars>
      </dgm:prSet>
      <dgm:spPr/>
    </dgm:pt>
    <dgm:pt modelId="{C7B90BC0-4DBC-4E0A-B718-932AAD584B5B}" type="pres">
      <dgm:prSet presAssocID="{D5B36342-2F8C-42D9-92B5-ADC85598B4F8}" presName="childTextArrow" presStyleLbl="fgAccFollowNode1" presStyleIdx="5" presStyleCnt="9" custScaleX="23894">
        <dgm:presLayoutVars>
          <dgm:bulletEnabled val="1"/>
        </dgm:presLayoutVars>
      </dgm:prSet>
      <dgm:spPr/>
    </dgm:pt>
    <dgm:pt modelId="{2187FA0A-B08F-4115-804F-7200613899AD}" type="pres">
      <dgm:prSet presAssocID="{F820E742-F757-4ABA-ACF8-3427D9962EE5}" presName="childTextArrow" presStyleLbl="fgAccFollowNode1" presStyleIdx="6" presStyleCnt="9" custScaleX="23894">
        <dgm:presLayoutVars>
          <dgm:bulletEnabled val="1"/>
        </dgm:presLayoutVars>
      </dgm:prSet>
      <dgm:spPr/>
    </dgm:pt>
    <dgm:pt modelId="{E4B8FB36-7BA7-4A84-A983-5D825CD48D5A}" type="pres">
      <dgm:prSet presAssocID="{4CD6F7A0-2963-4610-8C7F-5961C3648AF0}" presName="sp" presStyleCnt="0"/>
      <dgm:spPr/>
    </dgm:pt>
    <dgm:pt modelId="{9BB00DE5-29FD-4BF7-83B6-9B12246A356D}" type="pres">
      <dgm:prSet presAssocID="{82BC8456-2163-4DDA-A408-55634CD823BF}" presName="arrowAndChildren" presStyleCnt="0"/>
      <dgm:spPr/>
    </dgm:pt>
    <dgm:pt modelId="{CB3D20B8-42B0-4885-9AC6-E0A4AB573206}" type="pres">
      <dgm:prSet presAssocID="{82BC8456-2163-4DDA-A408-55634CD823BF}" presName="parentTextArrow" presStyleLbl="node1" presStyleIdx="1" presStyleCnt="3"/>
      <dgm:spPr/>
    </dgm:pt>
    <dgm:pt modelId="{5307AC30-55E8-4D44-B683-DA792EBFC365}" type="pres">
      <dgm:prSet presAssocID="{82BC8456-2163-4DDA-A408-55634CD823BF}" presName="arrow" presStyleLbl="node1" presStyleIdx="2" presStyleCnt="3" custScaleX="56078"/>
      <dgm:spPr/>
    </dgm:pt>
    <dgm:pt modelId="{C97BBB1C-075E-46B8-B371-F77B618FEF2D}" type="pres">
      <dgm:prSet presAssocID="{82BC8456-2163-4DDA-A408-55634CD823BF}" presName="descendantArrow" presStyleCnt="0"/>
      <dgm:spPr/>
    </dgm:pt>
    <dgm:pt modelId="{0EF70405-3820-43AB-8CA4-8B2A762E09A0}" type="pres">
      <dgm:prSet presAssocID="{34791055-6AC6-49F5-BD3F-3D7790062238}" presName="childTextArrow" presStyleLbl="fgAccFollowNode1" presStyleIdx="7" presStyleCnt="9" custScaleX="28039">
        <dgm:presLayoutVars>
          <dgm:bulletEnabled val="1"/>
        </dgm:presLayoutVars>
      </dgm:prSet>
      <dgm:spPr/>
    </dgm:pt>
    <dgm:pt modelId="{EF7E0779-27C9-4962-8F10-C078602ACBF5}" type="pres">
      <dgm:prSet presAssocID="{9D1B21E8-65A1-4360-AF83-09D877B0A73A}" presName="childTextArrow" presStyleLbl="fgAccFollowNode1" presStyleIdx="8" presStyleCnt="9" custScaleX="28039">
        <dgm:presLayoutVars>
          <dgm:bulletEnabled val="1"/>
        </dgm:presLayoutVars>
      </dgm:prSet>
      <dgm:spPr/>
    </dgm:pt>
  </dgm:ptLst>
  <dgm:cxnLst>
    <dgm:cxn modelId="{8EBF6F19-DE97-4095-91CC-0292A57D1B91}" type="presOf" srcId="{82BC8456-2163-4DDA-A408-55634CD823BF}" destId="{CB3D20B8-42B0-4885-9AC6-E0A4AB573206}" srcOrd="0" destOrd="0" presId="urn:microsoft.com/office/officeart/2005/8/layout/process4"/>
    <dgm:cxn modelId="{6C911025-DAAD-4EDD-956B-5459BE4B257A}" type="presOf" srcId="{34791055-6AC6-49F5-BD3F-3D7790062238}" destId="{0EF70405-3820-43AB-8CA4-8B2A762E09A0}" srcOrd="0" destOrd="0" presId="urn:microsoft.com/office/officeart/2005/8/layout/process4"/>
    <dgm:cxn modelId="{5773BB26-D6A9-4297-844D-CA7189BC9981}" srcId="{0E332904-6CFC-4847-B302-C7314C62285C}" destId="{82BC8456-2163-4DDA-A408-55634CD823BF}" srcOrd="0" destOrd="0" parTransId="{5F145924-7027-40DA-9DE1-95B469A68DDE}" sibTransId="{4CD6F7A0-2963-4610-8C7F-5961C3648AF0}"/>
    <dgm:cxn modelId="{00ACDE29-0EC3-4BBE-84A2-1164488B6A26}" type="presOf" srcId="{88C4EAB5-FD20-42F3-AAAD-E20643D787DF}" destId="{47F8D626-63BB-4CBA-BE5A-4C676F05E3D8}" srcOrd="0" destOrd="0" presId="urn:microsoft.com/office/officeart/2005/8/layout/process4"/>
    <dgm:cxn modelId="{299C8E2A-642A-436B-A19D-9AA6D1D5E35C}" srcId="{82BC8456-2163-4DDA-A408-55634CD823BF}" destId="{9D1B21E8-65A1-4360-AF83-09D877B0A73A}" srcOrd="1" destOrd="0" parTransId="{165200B1-58AE-4FF2-BD25-A8FF7A90F2D7}" sibTransId="{DFE09651-A8BF-4484-B251-EE03636697CE}"/>
    <dgm:cxn modelId="{094C532C-1C9D-4E58-9096-24E108CECC9F}" srcId="{B5786BC6-95A1-49EA-B147-94AA5B51AE26}" destId="{603DFE75-1709-4ED1-8A1B-401AFD1A69CB}" srcOrd="0" destOrd="0" parTransId="{574CFF45-FAF8-4367-BCBD-B2AF1404F492}" sibTransId="{3AF826E4-9A73-4601-9DE0-8E9B9239A949}"/>
    <dgm:cxn modelId="{3E52E632-7304-47D7-BD62-AF14038A5A88}" srcId="{2AD3BDAA-BBA0-449D-9286-8946187B3F9E}" destId="{88C4EAB5-FD20-42F3-AAAD-E20643D787DF}" srcOrd="3" destOrd="0" parTransId="{4332A5E2-2E4D-4422-A66C-38D6C5D0638E}" sibTransId="{C24681BC-9147-4EBB-B773-AD536CCEAFB1}"/>
    <dgm:cxn modelId="{FDF93737-C20A-40E2-8626-C5AB84AF0839}" type="presOf" srcId="{2AD3BDAA-BBA0-449D-9286-8946187B3F9E}" destId="{5C9ED95A-93D9-4309-B53C-D808B383F685}" srcOrd="0" destOrd="0" presId="urn:microsoft.com/office/officeart/2005/8/layout/process4"/>
    <dgm:cxn modelId="{5674765B-6CE4-450B-BC29-263C2A5BDFD1}" type="presOf" srcId="{0F40C56D-4866-4E7A-A0EC-67FFC00C525A}" destId="{6882AEC1-9AEF-4159-9B4B-8010E23EE2FB}" srcOrd="0" destOrd="0" presId="urn:microsoft.com/office/officeart/2005/8/layout/process4"/>
    <dgm:cxn modelId="{8DE75F5E-DD2E-44F7-B442-52D8787F785B}" type="presOf" srcId="{111ECEB7-D49C-44D7-AA83-BD6F0A1354FC}" destId="{12F756F3-B211-4CA0-8964-62D2BCCFD3C5}" srcOrd="0" destOrd="0" presId="urn:microsoft.com/office/officeart/2005/8/layout/process4"/>
    <dgm:cxn modelId="{5B4C8948-5E14-4B40-9600-5ED7E5F50000}" type="presOf" srcId="{0E332904-6CFC-4847-B302-C7314C62285C}" destId="{5F45C93A-0264-49BA-993C-EFFB3FD489A1}" srcOrd="0" destOrd="0" presId="urn:microsoft.com/office/officeart/2005/8/layout/process4"/>
    <dgm:cxn modelId="{6E18986A-B6A5-408D-A0BC-C32D2B4354D5}" srcId="{2AD3BDAA-BBA0-449D-9286-8946187B3F9E}" destId="{75CF3D36-82FE-44AF-8110-43120C5CF5D0}" srcOrd="1" destOrd="0" parTransId="{CC3F2502-0E1E-49A0-BDD2-AC9BECA9791D}" sibTransId="{F489DFB7-E613-435F-B3F5-D7DA0819C7E8}"/>
    <dgm:cxn modelId="{733FC675-81A3-419A-B99C-3DF7BF77ADCD}" srcId="{2AD3BDAA-BBA0-449D-9286-8946187B3F9E}" destId="{0F40C56D-4866-4E7A-A0EC-67FFC00C525A}" srcOrd="2" destOrd="0" parTransId="{E7A551A0-073A-4644-A67D-286E493B3239}" sibTransId="{AC9F03CC-B957-420D-A68D-2F0612FDFDAB}"/>
    <dgm:cxn modelId="{8E149C78-9B96-47D3-AFBB-789076546D1B}" type="presOf" srcId="{9D1B21E8-65A1-4360-AF83-09D877B0A73A}" destId="{EF7E0779-27C9-4962-8F10-C078602ACBF5}" srcOrd="0" destOrd="0" presId="urn:microsoft.com/office/officeart/2005/8/layout/process4"/>
    <dgm:cxn modelId="{94070779-0A45-4C59-9003-F4C2CE0E125D}" srcId="{0E332904-6CFC-4847-B302-C7314C62285C}" destId="{B5786BC6-95A1-49EA-B147-94AA5B51AE26}" srcOrd="1" destOrd="0" parTransId="{50E9F5EC-70E0-4BBF-93F7-C6C08EDAD4AB}" sibTransId="{F9577973-3E74-4DA8-B216-887B354772C9}"/>
    <dgm:cxn modelId="{A020C059-AD7C-4A33-9F55-370ABAC83A10}" type="presOf" srcId="{B5786BC6-95A1-49EA-B147-94AA5B51AE26}" destId="{197411F7-E7D8-4EAA-A7B0-379B5D6EF9CB}" srcOrd="0" destOrd="0" presId="urn:microsoft.com/office/officeart/2005/8/layout/process4"/>
    <dgm:cxn modelId="{6CC85B84-286E-4B02-90B6-491542671641}" srcId="{B5786BC6-95A1-49EA-B147-94AA5B51AE26}" destId="{D5B36342-2F8C-42D9-92B5-ADC85598B4F8}" srcOrd="1" destOrd="0" parTransId="{C1EBD4BC-3FFD-4473-A5DE-788211E504D1}" sibTransId="{BDF29CCA-F80B-471E-8B18-51028743B74E}"/>
    <dgm:cxn modelId="{32944E88-8029-4464-B55A-539ED5FE4314}" type="presOf" srcId="{2AD3BDAA-BBA0-449D-9286-8946187B3F9E}" destId="{512D3C74-AB63-4E0F-9F66-59FC5E048223}" srcOrd="1" destOrd="0" presId="urn:microsoft.com/office/officeart/2005/8/layout/process4"/>
    <dgm:cxn modelId="{813D048A-581A-47E0-8F76-50A84C7C823D}" type="presOf" srcId="{603DFE75-1709-4ED1-8A1B-401AFD1A69CB}" destId="{54C988DC-788D-4759-93CD-0E2B9637A129}" srcOrd="0" destOrd="0" presId="urn:microsoft.com/office/officeart/2005/8/layout/process4"/>
    <dgm:cxn modelId="{CEBCEB8D-641D-4390-AF94-DAD5C9C8AFB4}" type="presOf" srcId="{B5786BC6-95A1-49EA-B147-94AA5B51AE26}" destId="{FD76C73A-5092-4792-8220-04BD5D46D2C5}" srcOrd="1" destOrd="0" presId="urn:microsoft.com/office/officeart/2005/8/layout/process4"/>
    <dgm:cxn modelId="{64B3E48F-DFCC-48E9-A934-1FC9976EB915}" type="presOf" srcId="{D5B36342-2F8C-42D9-92B5-ADC85598B4F8}" destId="{C7B90BC0-4DBC-4E0A-B718-932AAD584B5B}" srcOrd="0" destOrd="0" presId="urn:microsoft.com/office/officeart/2005/8/layout/process4"/>
    <dgm:cxn modelId="{8DED3490-221F-4B0A-BC5D-7501594896D8}" srcId="{2AD3BDAA-BBA0-449D-9286-8946187B3F9E}" destId="{111ECEB7-D49C-44D7-AA83-BD6F0A1354FC}" srcOrd="0" destOrd="0" parTransId="{31CEF4C3-B3A8-4D6E-A87F-3AE40B6DF246}" sibTransId="{06C99FEE-CD7E-4106-BB61-B5AA52D9D7AF}"/>
    <dgm:cxn modelId="{DD775AA0-9B72-47F7-A675-09DDE8C4683D}" srcId="{82BC8456-2163-4DDA-A408-55634CD823BF}" destId="{34791055-6AC6-49F5-BD3F-3D7790062238}" srcOrd="0" destOrd="0" parTransId="{48B3FD79-5E4C-44C4-9C2E-FC0E4E08E090}" sibTransId="{C6858DD5-11BC-461B-AD7A-C5A5776F5582}"/>
    <dgm:cxn modelId="{542D83A9-3419-4465-8435-AA68C67522BE}" srcId="{0E332904-6CFC-4847-B302-C7314C62285C}" destId="{2AD3BDAA-BBA0-449D-9286-8946187B3F9E}" srcOrd="2" destOrd="0" parTransId="{49AA32CE-F414-4B09-8F63-99386F99E664}" sibTransId="{36F1AD56-7C48-4AF0-9382-F43034FD1AAE}"/>
    <dgm:cxn modelId="{CDD17CAB-CD5B-46AA-B0DB-20A45BD79B4A}" type="presOf" srcId="{F820E742-F757-4ABA-ACF8-3427D9962EE5}" destId="{2187FA0A-B08F-4115-804F-7200613899AD}" srcOrd="0" destOrd="0" presId="urn:microsoft.com/office/officeart/2005/8/layout/process4"/>
    <dgm:cxn modelId="{E189D8B4-08A7-49B6-8F42-427FE23978D7}" type="presOf" srcId="{82BC8456-2163-4DDA-A408-55634CD823BF}" destId="{5307AC30-55E8-4D44-B683-DA792EBFC365}" srcOrd="1" destOrd="0" presId="urn:microsoft.com/office/officeart/2005/8/layout/process4"/>
    <dgm:cxn modelId="{38E34ACD-1AF8-4964-9713-16117BD42239}" type="presOf" srcId="{75CF3D36-82FE-44AF-8110-43120C5CF5D0}" destId="{50E293F3-5639-4F6F-B486-EB5B0F93A434}" srcOrd="0" destOrd="0" presId="urn:microsoft.com/office/officeart/2005/8/layout/process4"/>
    <dgm:cxn modelId="{8DA615D7-A340-4543-90A9-847AF9D36A75}" srcId="{B5786BC6-95A1-49EA-B147-94AA5B51AE26}" destId="{F820E742-F757-4ABA-ACF8-3427D9962EE5}" srcOrd="2" destOrd="0" parTransId="{2E7FA9F6-6593-4503-A488-7A6874BC40B8}" sibTransId="{3288B63F-4167-4CA3-B90A-EFAF27974865}"/>
    <dgm:cxn modelId="{A9D32DCE-8477-45E4-AAAF-07C329E519C3}" type="presParOf" srcId="{5F45C93A-0264-49BA-993C-EFFB3FD489A1}" destId="{FC576DBC-9F03-42B3-B7B9-AA3774F404EE}" srcOrd="0" destOrd="0" presId="urn:microsoft.com/office/officeart/2005/8/layout/process4"/>
    <dgm:cxn modelId="{2C6776D5-8D73-4049-9E41-691F0C653337}" type="presParOf" srcId="{FC576DBC-9F03-42B3-B7B9-AA3774F404EE}" destId="{5C9ED95A-93D9-4309-B53C-D808B383F685}" srcOrd="0" destOrd="0" presId="urn:microsoft.com/office/officeart/2005/8/layout/process4"/>
    <dgm:cxn modelId="{0C976DF4-379A-40E7-BA37-E2EB2C21626E}" type="presParOf" srcId="{FC576DBC-9F03-42B3-B7B9-AA3774F404EE}" destId="{512D3C74-AB63-4E0F-9F66-59FC5E048223}" srcOrd="1" destOrd="0" presId="urn:microsoft.com/office/officeart/2005/8/layout/process4"/>
    <dgm:cxn modelId="{4B208A55-84FA-43D0-8CB2-7D0351FD0CB7}" type="presParOf" srcId="{FC576DBC-9F03-42B3-B7B9-AA3774F404EE}" destId="{D2084B71-04C9-454A-AEA1-E9379432F641}" srcOrd="2" destOrd="0" presId="urn:microsoft.com/office/officeart/2005/8/layout/process4"/>
    <dgm:cxn modelId="{3C166AAB-B6EC-4166-BF2E-42859F39B16C}" type="presParOf" srcId="{D2084B71-04C9-454A-AEA1-E9379432F641}" destId="{12F756F3-B211-4CA0-8964-62D2BCCFD3C5}" srcOrd="0" destOrd="0" presId="urn:microsoft.com/office/officeart/2005/8/layout/process4"/>
    <dgm:cxn modelId="{C8C54728-014D-43AE-A083-4930E233C014}" type="presParOf" srcId="{D2084B71-04C9-454A-AEA1-E9379432F641}" destId="{50E293F3-5639-4F6F-B486-EB5B0F93A434}" srcOrd="1" destOrd="0" presId="urn:microsoft.com/office/officeart/2005/8/layout/process4"/>
    <dgm:cxn modelId="{B2F84A4F-E961-407D-B53B-5E9ABC36C4FB}" type="presParOf" srcId="{D2084B71-04C9-454A-AEA1-E9379432F641}" destId="{6882AEC1-9AEF-4159-9B4B-8010E23EE2FB}" srcOrd="2" destOrd="0" presId="urn:microsoft.com/office/officeart/2005/8/layout/process4"/>
    <dgm:cxn modelId="{89CBFD99-717D-4BE1-BEF8-D3E7AC046B28}" type="presParOf" srcId="{D2084B71-04C9-454A-AEA1-E9379432F641}" destId="{47F8D626-63BB-4CBA-BE5A-4C676F05E3D8}" srcOrd="3" destOrd="0" presId="urn:microsoft.com/office/officeart/2005/8/layout/process4"/>
    <dgm:cxn modelId="{868CD543-B67A-4B32-8A43-753170E8A9A7}" type="presParOf" srcId="{5F45C93A-0264-49BA-993C-EFFB3FD489A1}" destId="{2D9D116E-30F6-4C16-9AD3-7FA3443EBB47}" srcOrd="1" destOrd="0" presId="urn:microsoft.com/office/officeart/2005/8/layout/process4"/>
    <dgm:cxn modelId="{D71900BA-300E-478D-A43D-9A7599CA473B}" type="presParOf" srcId="{5F45C93A-0264-49BA-993C-EFFB3FD489A1}" destId="{CA737F49-C2DC-40A3-AC7D-7B1D54B6C4AB}" srcOrd="2" destOrd="0" presId="urn:microsoft.com/office/officeart/2005/8/layout/process4"/>
    <dgm:cxn modelId="{DF8D9464-8F4A-4A75-BF6F-5DB2B6109E51}" type="presParOf" srcId="{CA737F49-C2DC-40A3-AC7D-7B1D54B6C4AB}" destId="{197411F7-E7D8-4EAA-A7B0-379B5D6EF9CB}" srcOrd="0" destOrd="0" presId="urn:microsoft.com/office/officeart/2005/8/layout/process4"/>
    <dgm:cxn modelId="{EA7DC767-1F89-4F1E-A774-6FBE5653EBBC}" type="presParOf" srcId="{CA737F49-C2DC-40A3-AC7D-7B1D54B6C4AB}" destId="{FD76C73A-5092-4792-8220-04BD5D46D2C5}" srcOrd="1" destOrd="0" presId="urn:microsoft.com/office/officeart/2005/8/layout/process4"/>
    <dgm:cxn modelId="{2056AA2B-2D30-4A08-98F5-ACAA123E0618}" type="presParOf" srcId="{CA737F49-C2DC-40A3-AC7D-7B1D54B6C4AB}" destId="{8EB9DA76-B401-4790-A546-7CC45E38A98D}" srcOrd="2" destOrd="0" presId="urn:microsoft.com/office/officeart/2005/8/layout/process4"/>
    <dgm:cxn modelId="{A2E562A0-5BC9-4180-9799-EB39D7BE82CC}" type="presParOf" srcId="{8EB9DA76-B401-4790-A546-7CC45E38A98D}" destId="{54C988DC-788D-4759-93CD-0E2B9637A129}" srcOrd="0" destOrd="0" presId="urn:microsoft.com/office/officeart/2005/8/layout/process4"/>
    <dgm:cxn modelId="{DE3DE126-F8C2-440F-8427-C4AAFEFC6141}" type="presParOf" srcId="{8EB9DA76-B401-4790-A546-7CC45E38A98D}" destId="{C7B90BC0-4DBC-4E0A-B718-932AAD584B5B}" srcOrd="1" destOrd="0" presId="urn:microsoft.com/office/officeart/2005/8/layout/process4"/>
    <dgm:cxn modelId="{ECD2DC65-5F68-45B5-9A21-41F28F093FB9}" type="presParOf" srcId="{8EB9DA76-B401-4790-A546-7CC45E38A98D}" destId="{2187FA0A-B08F-4115-804F-7200613899AD}" srcOrd="2" destOrd="0" presId="urn:microsoft.com/office/officeart/2005/8/layout/process4"/>
    <dgm:cxn modelId="{057ABA18-0373-4D63-843F-803A4A3E1334}" type="presParOf" srcId="{5F45C93A-0264-49BA-993C-EFFB3FD489A1}" destId="{E4B8FB36-7BA7-4A84-A983-5D825CD48D5A}" srcOrd="3" destOrd="0" presId="urn:microsoft.com/office/officeart/2005/8/layout/process4"/>
    <dgm:cxn modelId="{BB084AEA-7722-4AB3-9FC6-A53630C3E4C5}" type="presParOf" srcId="{5F45C93A-0264-49BA-993C-EFFB3FD489A1}" destId="{9BB00DE5-29FD-4BF7-83B6-9B12246A356D}" srcOrd="4" destOrd="0" presId="urn:microsoft.com/office/officeart/2005/8/layout/process4"/>
    <dgm:cxn modelId="{CCBDE7A6-176D-46CC-940A-03FC30D9DBC2}" type="presParOf" srcId="{9BB00DE5-29FD-4BF7-83B6-9B12246A356D}" destId="{CB3D20B8-42B0-4885-9AC6-E0A4AB573206}" srcOrd="0" destOrd="0" presId="urn:microsoft.com/office/officeart/2005/8/layout/process4"/>
    <dgm:cxn modelId="{35FCF8C2-C5C3-4398-BDD9-DF8EA00B8697}" type="presParOf" srcId="{9BB00DE5-29FD-4BF7-83B6-9B12246A356D}" destId="{5307AC30-55E8-4D44-B683-DA792EBFC365}" srcOrd="1" destOrd="0" presId="urn:microsoft.com/office/officeart/2005/8/layout/process4"/>
    <dgm:cxn modelId="{60D579F3-3FDE-4287-91E9-4EF1CB4A4C83}" type="presParOf" srcId="{9BB00DE5-29FD-4BF7-83B6-9B12246A356D}" destId="{C97BBB1C-075E-46B8-B371-F77B618FEF2D}" srcOrd="2" destOrd="0" presId="urn:microsoft.com/office/officeart/2005/8/layout/process4"/>
    <dgm:cxn modelId="{B1C76404-F056-472A-983B-A4BE88F382C1}" type="presParOf" srcId="{C97BBB1C-075E-46B8-B371-F77B618FEF2D}" destId="{0EF70405-3820-43AB-8CA4-8B2A762E09A0}" srcOrd="0" destOrd="0" presId="urn:microsoft.com/office/officeart/2005/8/layout/process4"/>
    <dgm:cxn modelId="{44441B04-38F4-447C-ADC1-E33E9304F8C3}" type="presParOf" srcId="{C97BBB1C-075E-46B8-B371-F77B618FEF2D}" destId="{EF7E0779-27C9-4962-8F10-C078602ACBF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E349E-6F47-4D23-A8E7-38D5ECE9E65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09A5B3-4135-4C75-BE30-5B238384E64B}">
      <dgm:prSet phldrT="[Text]"/>
      <dgm:spPr/>
      <dgm:t>
        <a:bodyPr/>
        <a:lstStyle/>
        <a:p>
          <a:r>
            <a:rPr lang="en-GB" dirty="0"/>
            <a:t>Hypothesis 1</a:t>
          </a:r>
        </a:p>
      </dgm:t>
    </dgm:pt>
    <dgm:pt modelId="{C7D4EAD0-A449-4BE9-B0D7-1C3BF07F8438}" type="parTrans" cxnId="{037FC3E1-16E0-4880-86A9-E3E55CC294C0}">
      <dgm:prSet/>
      <dgm:spPr/>
      <dgm:t>
        <a:bodyPr/>
        <a:lstStyle/>
        <a:p>
          <a:endParaRPr lang="en-GB"/>
        </a:p>
      </dgm:t>
    </dgm:pt>
    <dgm:pt modelId="{A0852ACF-6AF6-410F-B59C-FD117A598B77}" type="sibTrans" cxnId="{037FC3E1-16E0-4880-86A9-E3E55CC294C0}">
      <dgm:prSet/>
      <dgm:spPr/>
      <dgm:t>
        <a:bodyPr/>
        <a:lstStyle/>
        <a:p>
          <a:endParaRPr lang="en-GB"/>
        </a:p>
      </dgm:t>
    </dgm:pt>
    <dgm:pt modelId="{8FFFAB03-8E3D-43F0-80F2-7969926A9E77}">
      <dgm:prSet phldrT="[Text]"/>
      <dgm:spPr/>
      <dgm:t>
        <a:bodyPr/>
        <a:lstStyle/>
        <a:p>
          <a:r>
            <a:rPr lang="en-GB" dirty="0"/>
            <a:t>Partial Support</a:t>
          </a:r>
        </a:p>
      </dgm:t>
    </dgm:pt>
    <dgm:pt modelId="{07345FEE-F2E1-40A2-8508-F4AF46D4B418}" type="parTrans" cxnId="{AEA57E1A-EC7E-4886-ADE3-CDFC3DBF3A69}">
      <dgm:prSet/>
      <dgm:spPr/>
      <dgm:t>
        <a:bodyPr/>
        <a:lstStyle/>
        <a:p>
          <a:endParaRPr lang="en-GB"/>
        </a:p>
      </dgm:t>
    </dgm:pt>
    <dgm:pt modelId="{48AD19BA-F386-46AA-854C-2F5F33D3FA93}" type="sibTrans" cxnId="{AEA57E1A-EC7E-4886-ADE3-CDFC3DBF3A69}">
      <dgm:prSet/>
      <dgm:spPr/>
      <dgm:t>
        <a:bodyPr/>
        <a:lstStyle/>
        <a:p>
          <a:endParaRPr lang="en-GB"/>
        </a:p>
      </dgm:t>
    </dgm:pt>
    <dgm:pt modelId="{A1322EC2-C5CC-4C0E-85F8-A57E8CD4F97A}">
      <dgm:prSet phldrT="[Text]"/>
      <dgm:spPr/>
      <dgm:t>
        <a:bodyPr/>
        <a:lstStyle/>
        <a:p>
          <a:r>
            <a:rPr lang="en-GB" b="0" i="0" dirty="0"/>
            <a:t>✓ </a:t>
          </a:r>
          <a:r>
            <a:rPr lang="en-GB" dirty="0"/>
            <a:t>Sex</a:t>
          </a:r>
        </a:p>
      </dgm:t>
    </dgm:pt>
    <dgm:pt modelId="{7BDE7D30-F923-429F-80F4-7EC55726A2C1}" type="parTrans" cxnId="{784F4F72-8E9D-4345-894A-396CEFCCD701}">
      <dgm:prSet/>
      <dgm:spPr/>
      <dgm:t>
        <a:bodyPr/>
        <a:lstStyle/>
        <a:p>
          <a:endParaRPr lang="en-GB"/>
        </a:p>
      </dgm:t>
    </dgm:pt>
    <dgm:pt modelId="{C58C9A2C-7BD8-4562-85FC-262D29A489E0}" type="sibTrans" cxnId="{784F4F72-8E9D-4345-894A-396CEFCCD701}">
      <dgm:prSet/>
      <dgm:spPr/>
      <dgm:t>
        <a:bodyPr/>
        <a:lstStyle/>
        <a:p>
          <a:endParaRPr lang="en-GB"/>
        </a:p>
      </dgm:t>
    </dgm:pt>
    <dgm:pt modelId="{6C54C930-6CFB-415F-82C5-29C2DEE5EC7C}">
      <dgm:prSet phldrT="[Text]"/>
      <dgm:spPr/>
      <dgm:t>
        <a:bodyPr/>
        <a:lstStyle/>
        <a:p>
          <a:r>
            <a:rPr lang="en-GB" dirty="0"/>
            <a:t>Hypothesis 2</a:t>
          </a:r>
        </a:p>
      </dgm:t>
    </dgm:pt>
    <dgm:pt modelId="{37E98DF1-8D46-4D26-AEFC-7E2FF7C31757}" type="parTrans" cxnId="{A7FF7CA6-BDFF-48D2-B0C5-985D33192B02}">
      <dgm:prSet/>
      <dgm:spPr/>
      <dgm:t>
        <a:bodyPr/>
        <a:lstStyle/>
        <a:p>
          <a:endParaRPr lang="en-GB"/>
        </a:p>
      </dgm:t>
    </dgm:pt>
    <dgm:pt modelId="{3CEC16CF-7B23-42BC-9813-B52C376E12F6}" type="sibTrans" cxnId="{A7FF7CA6-BDFF-48D2-B0C5-985D33192B02}">
      <dgm:prSet/>
      <dgm:spPr/>
      <dgm:t>
        <a:bodyPr/>
        <a:lstStyle/>
        <a:p>
          <a:endParaRPr lang="en-GB"/>
        </a:p>
      </dgm:t>
    </dgm:pt>
    <dgm:pt modelId="{74F11C61-9EE0-424A-AC44-E546FBD1122E}">
      <dgm:prSet phldrT="[Text]"/>
      <dgm:spPr/>
      <dgm:t>
        <a:bodyPr/>
        <a:lstStyle/>
        <a:p>
          <a:r>
            <a:rPr lang="en-GB" dirty="0"/>
            <a:t>No Support</a:t>
          </a:r>
        </a:p>
      </dgm:t>
    </dgm:pt>
    <dgm:pt modelId="{BFE34489-1D8D-4D3C-9062-EFD4D60DFC04}" type="parTrans" cxnId="{0072120E-A968-4F1D-AC2C-D00E5A4102E0}">
      <dgm:prSet/>
      <dgm:spPr/>
      <dgm:t>
        <a:bodyPr/>
        <a:lstStyle/>
        <a:p>
          <a:endParaRPr lang="en-GB"/>
        </a:p>
      </dgm:t>
    </dgm:pt>
    <dgm:pt modelId="{DCCDC63E-7A6B-42AC-9FA1-7E41B5C6071E}" type="sibTrans" cxnId="{0072120E-A968-4F1D-AC2C-D00E5A4102E0}">
      <dgm:prSet/>
      <dgm:spPr/>
      <dgm:t>
        <a:bodyPr/>
        <a:lstStyle/>
        <a:p>
          <a:endParaRPr lang="en-GB"/>
        </a:p>
      </dgm:t>
    </dgm:pt>
    <dgm:pt modelId="{C94CC02C-6B4C-4AD6-BA65-D839C19A9DDA}">
      <dgm:prSet phldrT="[Text]"/>
      <dgm:spPr/>
      <dgm:t>
        <a:bodyPr/>
        <a:lstStyle/>
        <a:p>
          <a:r>
            <a:rPr lang="en-GB" b="0" i="0" dirty="0"/>
            <a:t>✓ </a:t>
          </a:r>
          <a:r>
            <a:rPr lang="en-GB" dirty="0"/>
            <a:t>Sex</a:t>
          </a:r>
        </a:p>
      </dgm:t>
    </dgm:pt>
    <dgm:pt modelId="{51AFBCF7-6ACB-4479-B0E1-67EA1F4214D8}" type="parTrans" cxnId="{F107CC60-115E-46B1-BC83-8BC1B10FC2D2}">
      <dgm:prSet/>
      <dgm:spPr/>
      <dgm:t>
        <a:bodyPr/>
        <a:lstStyle/>
        <a:p>
          <a:endParaRPr lang="en-GB"/>
        </a:p>
      </dgm:t>
    </dgm:pt>
    <dgm:pt modelId="{5CD3CA55-C46C-48D2-BE8A-A5C8E65ADD6C}" type="sibTrans" cxnId="{F107CC60-115E-46B1-BC83-8BC1B10FC2D2}">
      <dgm:prSet/>
      <dgm:spPr/>
      <dgm:t>
        <a:bodyPr/>
        <a:lstStyle/>
        <a:p>
          <a:endParaRPr lang="en-GB"/>
        </a:p>
      </dgm:t>
    </dgm:pt>
    <dgm:pt modelId="{F813EA24-772B-46CF-8A7C-26EA23E5DA00}">
      <dgm:prSet phldrT="[Text]"/>
      <dgm:spPr/>
      <dgm:t>
        <a:bodyPr/>
        <a:lstStyle/>
        <a:p>
          <a:r>
            <a:rPr lang="en-GB" dirty="0"/>
            <a:t>Hypothesis 3</a:t>
          </a:r>
        </a:p>
      </dgm:t>
    </dgm:pt>
    <dgm:pt modelId="{01E68558-FEE5-461C-994C-013FE672F1DF}" type="parTrans" cxnId="{DD79C4AD-129D-4C32-83F7-A8B1D7344C7D}">
      <dgm:prSet/>
      <dgm:spPr/>
      <dgm:t>
        <a:bodyPr/>
        <a:lstStyle/>
        <a:p>
          <a:endParaRPr lang="en-GB"/>
        </a:p>
      </dgm:t>
    </dgm:pt>
    <dgm:pt modelId="{1EAEAE36-CA8C-41B4-9F0B-76CBCE1C4E38}" type="sibTrans" cxnId="{DD79C4AD-129D-4C32-83F7-A8B1D7344C7D}">
      <dgm:prSet/>
      <dgm:spPr/>
      <dgm:t>
        <a:bodyPr/>
        <a:lstStyle/>
        <a:p>
          <a:endParaRPr lang="en-GB"/>
        </a:p>
      </dgm:t>
    </dgm:pt>
    <dgm:pt modelId="{8821A2F7-C069-49EB-B857-594CB06A4AFF}">
      <dgm:prSet phldrT="[Text]"/>
      <dgm:spPr/>
      <dgm:t>
        <a:bodyPr/>
        <a:lstStyle/>
        <a:p>
          <a:r>
            <a:rPr lang="en-GB" dirty="0"/>
            <a:t>Full Support</a:t>
          </a:r>
        </a:p>
      </dgm:t>
    </dgm:pt>
    <dgm:pt modelId="{736228EB-D213-4AF2-96F6-80430C593B7A}" type="parTrans" cxnId="{1D3C4E41-1DDB-4BCA-8C5C-ADA91FAA1B88}">
      <dgm:prSet/>
      <dgm:spPr/>
      <dgm:t>
        <a:bodyPr/>
        <a:lstStyle/>
        <a:p>
          <a:endParaRPr lang="en-GB"/>
        </a:p>
      </dgm:t>
    </dgm:pt>
    <dgm:pt modelId="{0DF44188-45FC-4251-9478-26B5A19B2D3B}" type="sibTrans" cxnId="{1D3C4E41-1DDB-4BCA-8C5C-ADA91FAA1B88}">
      <dgm:prSet/>
      <dgm:spPr/>
      <dgm:t>
        <a:bodyPr/>
        <a:lstStyle/>
        <a:p>
          <a:endParaRPr lang="en-GB"/>
        </a:p>
      </dgm:t>
    </dgm:pt>
    <dgm:pt modelId="{C9E5B156-2737-4442-AA8A-F53035065D98}">
      <dgm:prSet phldrT="[Text]"/>
      <dgm:spPr/>
      <dgm:t>
        <a:bodyPr/>
        <a:lstStyle/>
        <a:p>
          <a:r>
            <a:rPr lang="en-GB" b="0" i="0" dirty="0"/>
            <a:t>✓ Adult Support</a:t>
          </a:r>
          <a:endParaRPr lang="en-GB" dirty="0"/>
        </a:p>
      </dgm:t>
    </dgm:pt>
    <dgm:pt modelId="{9153E166-C92C-4616-8437-D19B30720A06}" type="parTrans" cxnId="{99703AD9-BBD0-4994-84C7-98883B95FB4F}">
      <dgm:prSet/>
      <dgm:spPr/>
      <dgm:t>
        <a:bodyPr/>
        <a:lstStyle/>
        <a:p>
          <a:endParaRPr lang="en-GB"/>
        </a:p>
      </dgm:t>
    </dgm:pt>
    <dgm:pt modelId="{CDAE543C-8301-4F00-805B-0C1B55CDD35A}" type="sibTrans" cxnId="{99703AD9-BBD0-4994-84C7-98883B95FB4F}">
      <dgm:prSet/>
      <dgm:spPr/>
      <dgm:t>
        <a:bodyPr/>
        <a:lstStyle/>
        <a:p>
          <a:endParaRPr lang="en-GB"/>
        </a:p>
      </dgm:t>
    </dgm:pt>
    <dgm:pt modelId="{BBE8A770-28E4-4B31-85BA-8B33ADBECE91}">
      <dgm:prSet phldrT="[Text]"/>
      <dgm:spPr/>
      <dgm:t>
        <a:bodyPr/>
        <a:lstStyle/>
        <a:p>
          <a:r>
            <a:rPr lang="en-GB" b="0" i="0" dirty="0"/>
            <a:t>✗ </a:t>
          </a:r>
          <a:r>
            <a:rPr lang="en-GB" dirty="0"/>
            <a:t>Age</a:t>
          </a:r>
        </a:p>
      </dgm:t>
    </dgm:pt>
    <dgm:pt modelId="{E1B95BF2-F9F9-45A1-8F92-366A54C6BD5E}" type="parTrans" cxnId="{2B854662-62BC-41D8-B71B-6701DAA0BCF4}">
      <dgm:prSet/>
      <dgm:spPr/>
      <dgm:t>
        <a:bodyPr/>
        <a:lstStyle/>
        <a:p>
          <a:endParaRPr lang="en-GB"/>
        </a:p>
      </dgm:t>
    </dgm:pt>
    <dgm:pt modelId="{C2D07183-D114-422B-9603-79C159DAF671}" type="sibTrans" cxnId="{2B854662-62BC-41D8-B71B-6701DAA0BCF4}">
      <dgm:prSet/>
      <dgm:spPr/>
      <dgm:t>
        <a:bodyPr/>
        <a:lstStyle/>
        <a:p>
          <a:endParaRPr lang="en-GB"/>
        </a:p>
      </dgm:t>
    </dgm:pt>
    <dgm:pt modelId="{893846D9-4148-489C-ACCA-877B8B04C59A}">
      <dgm:prSet/>
      <dgm:spPr/>
      <dgm:t>
        <a:bodyPr/>
        <a:lstStyle/>
        <a:p>
          <a:r>
            <a:rPr lang="en-GB" b="0" i="0" dirty="0"/>
            <a:t>✗ </a:t>
          </a:r>
          <a:r>
            <a:rPr lang="en-GB" dirty="0"/>
            <a:t>Age</a:t>
          </a:r>
        </a:p>
      </dgm:t>
    </dgm:pt>
    <dgm:pt modelId="{837291AC-5055-46EE-AB6D-379F1431DE8B}" type="parTrans" cxnId="{7B07456A-B5B7-4EE3-A0E2-8E58B47919BF}">
      <dgm:prSet/>
      <dgm:spPr/>
      <dgm:t>
        <a:bodyPr/>
        <a:lstStyle/>
        <a:p>
          <a:endParaRPr lang="en-GB"/>
        </a:p>
      </dgm:t>
    </dgm:pt>
    <dgm:pt modelId="{5601788C-09CD-49B7-BC0E-1C34527E3263}" type="sibTrans" cxnId="{7B07456A-B5B7-4EE3-A0E2-8E58B47919BF}">
      <dgm:prSet/>
      <dgm:spPr/>
      <dgm:t>
        <a:bodyPr/>
        <a:lstStyle/>
        <a:p>
          <a:endParaRPr lang="en-GB"/>
        </a:p>
      </dgm:t>
    </dgm:pt>
    <dgm:pt modelId="{9BE07461-31C8-4AB3-B2C7-7A02548840DB}">
      <dgm:prSet/>
      <dgm:spPr/>
      <dgm:t>
        <a:bodyPr/>
        <a:lstStyle/>
        <a:p>
          <a:r>
            <a:rPr lang="en-GB" b="0" i="0" dirty="0"/>
            <a:t>✗ </a:t>
          </a:r>
          <a:r>
            <a:rPr lang="en-GB" dirty="0"/>
            <a:t>Bullying</a:t>
          </a:r>
        </a:p>
      </dgm:t>
    </dgm:pt>
    <dgm:pt modelId="{9CC9AC7E-E5F0-410C-BDE7-F3A7709890F0}" type="parTrans" cxnId="{4129A4C2-976B-439F-80B2-F988CF25E004}">
      <dgm:prSet/>
      <dgm:spPr/>
      <dgm:t>
        <a:bodyPr/>
        <a:lstStyle/>
        <a:p>
          <a:endParaRPr lang="en-GB"/>
        </a:p>
      </dgm:t>
    </dgm:pt>
    <dgm:pt modelId="{1406568F-776A-4D03-9B72-DB4E86E9C7C6}" type="sibTrans" cxnId="{4129A4C2-976B-439F-80B2-F988CF25E004}">
      <dgm:prSet/>
      <dgm:spPr/>
      <dgm:t>
        <a:bodyPr/>
        <a:lstStyle/>
        <a:p>
          <a:endParaRPr lang="en-GB"/>
        </a:p>
      </dgm:t>
    </dgm:pt>
    <dgm:pt modelId="{0BE55BBC-9E8C-4F50-B78F-F64ECADD8F47}">
      <dgm:prSet phldrT="[Text]"/>
      <dgm:spPr/>
      <dgm:t>
        <a:bodyPr/>
        <a:lstStyle/>
        <a:p>
          <a:r>
            <a:rPr lang="en-GB" b="0" i="0" dirty="0"/>
            <a:t>✗ </a:t>
          </a:r>
          <a:r>
            <a:rPr lang="en-GB" dirty="0"/>
            <a:t>Sex</a:t>
          </a:r>
        </a:p>
      </dgm:t>
    </dgm:pt>
    <dgm:pt modelId="{5C575E13-6BE7-4A5A-9D8F-06E0A1CA4840}" type="parTrans" cxnId="{EABDEC38-37E3-4AAE-9F5E-719A8FC6152B}">
      <dgm:prSet/>
      <dgm:spPr/>
      <dgm:t>
        <a:bodyPr/>
        <a:lstStyle/>
        <a:p>
          <a:endParaRPr lang="en-GB"/>
        </a:p>
      </dgm:t>
    </dgm:pt>
    <dgm:pt modelId="{2152F4F1-747C-45E8-9FF6-1DBC24908BC1}" type="sibTrans" cxnId="{EABDEC38-37E3-4AAE-9F5E-719A8FC6152B}">
      <dgm:prSet/>
      <dgm:spPr/>
      <dgm:t>
        <a:bodyPr/>
        <a:lstStyle/>
        <a:p>
          <a:endParaRPr lang="en-GB"/>
        </a:p>
      </dgm:t>
    </dgm:pt>
    <dgm:pt modelId="{3D8F0335-D8FE-46B8-9A3F-02D8F5296AE6}">
      <dgm:prSet/>
      <dgm:spPr/>
      <dgm:t>
        <a:bodyPr/>
        <a:lstStyle/>
        <a:p>
          <a:r>
            <a:rPr lang="en-GB" b="0" i="0" dirty="0"/>
            <a:t>✗ </a:t>
          </a:r>
          <a:r>
            <a:rPr lang="en-GB" dirty="0"/>
            <a:t>Age</a:t>
          </a:r>
        </a:p>
      </dgm:t>
    </dgm:pt>
    <dgm:pt modelId="{D708266C-A270-4C4D-91CE-39D4400C2EFB}" type="parTrans" cxnId="{408C19FF-FF3B-44E9-9C4B-3DB523E1D196}">
      <dgm:prSet/>
      <dgm:spPr/>
      <dgm:t>
        <a:bodyPr/>
        <a:lstStyle/>
        <a:p>
          <a:endParaRPr lang="en-GB"/>
        </a:p>
      </dgm:t>
    </dgm:pt>
    <dgm:pt modelId="{A4C1F283-C31C-43F8-8042-FAE786BB6300}" type="sibTrans" cxnId="{408C19FF-FF3B-44E9-9C4B-3DB523E1D196}">
      <dgm:prSet/>
      <dgm:spPr/>
      <dgm:t>
        <a:bodyPr/>
        <a:lstStyle/>
        <a:p>
          <a:endParaRPr lang="en-GB"/>
        </a:p>
      </dgm:t>
    </dgm:pt>
    <dgm:pt modelId="{E80D9E66-BA93-458E-9005-859032792655}">
      <dgm:prSet/>
      <dgm:spPr/>
      <dgm:t>
        <a:bodyPr/>
        <a:lstStyle/>
        <a:p>
          <a:r>
            <a:rPr lang="en-GB" b="0" i="0" dirty="0"/>
            <a:t>✗ </a:t>
          </a:r>
          <a:r>
            <a:rPr lang="en-GB" dirty="0"/>
            <a:t>Bullying</a:t>
          </a:r>
        </a:p>
      </dgm:t>
    </dgm:pt>
    <dgm:pt modelId="{F6ACE55F-56A7-42B0-89D1-0357044C942B}" type="parTrans" cxnId="{0C02BD2C-81DE-4E4D-A91E-2D3785081F32}">
      <dgm:prSet/>
      <dgm:spPr/>
      <dgm:t>
        <a:bodyPr/>
        <a:lstStyle/>
        <a:p>
          <a:endParaRPr lang="en-GB"/>
        </a:p>
      </dgm:t>
    </dgm:pt>
    <dgm:pt modelId="{24F637C3-A7E6-4041-943D-F49BB631BF90}" type="sibTrans" cxnId="{0C02BD2C-81DE-4E4D-A91E-2D3785081F32}">
      <dgm:prSet/>
      <dgm:spPr/>
      <dgm:t>
        <a:bodyPr/>
        <a:lstStyle/>
        <a:p>
          <a:endParaRPr lang="en-GB"/>
        </a:p>
      </dgm:t>
    </dgm:pt>
    <dgm:pt modelId="{62BBD1F4-2BDB-4B52-9C31-CDB2C4AE6845}" type="pres">
      <dgm:prSet presAssocID="{58EE349E-6F47-4D23-A8E7-38D5ECE9E658}" presName="diagram" presStyleCnt="0">
        <dgm:presLayoutVars>
          <dgm:dir/>
          <dgm:animLvl val="lvl"/>
          <dgm:resizeHandles val="exact"/>
        </dgm:presLayoutVars>
      </dgm:prSet>
      <dgm:spPr/>
    </dgm:pt>
    <dgm:pt modelId="{1A932015-25F4-4002-841B-5CA20D757AD6}" type="pres">
      <dgm:prSet presAssocID="{EE09A5B3-4135-4C75-BE30-5B238384E64B}" presName="compNode" presStyleCnt="0"/>
      <dgm:spPr/>
    </dgm:pt>
    <dgm:pt modelId="{5CAB5E95-CF9E-4CF1-8345-FDD7573D1F5E}" type="pres">
      <dgm:prSet presAssocID="{EE09A5B3-4135-4C75-BE30-5B238384E64B}" presName="childRect" presStyleLbl="bgAcc1" presStyleIdx="0" presStyleCnt="3" custScaleY="71748" custLinFactNeighborX="93548" custLinFactNeighborY="-76101">
        <dgm:presLayoutVars>
          <dgm:bulletEnabled val="1"/>
        </dgm:presLayoutVars>
      </dgm:prSet>
      <dgm:spPr/>
    </dgm:pt>
    <dgm:pt modelId="{20EAC775-8C26-4618-B3E5-A3C26604CB19}" type="pres">
      <dgm:prSet presAssocID="{EE09A5B3-4135-4C75-BE30-5B238384E64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180889B-D59F-4627-8392-9E3749D50333}" type="pres">
      <dgm:prSet presAssocID="{EE09A5B3-4135-4C75-BE30-5B238384E64B}" presName="parentRect" presStyleLbl="alignNode1" presStyleIdx="0" presStyleCnt="3" custLinFactY="-100000" custLinFactNeighborX="93093" custLinFactNeighborY="-104022"/>
      <dgm:spPr/>
    </dgm:pt>
    <dgm:pt modelId="{AAF160AF-512E-4569-94F8-2DEB71587520}" type="pres">
      <dgm:prSet presAssocID="{EE09A5B3-4135-4C75-BE30-5B238384E64B}" presName="adorn" presStyleLbl="fgAccFollowNode1" presStyleIdx="0" presStyleCnt="3" custScaleX="55486" custScaleY="55486" custLinFactX="100000" custLinFactY="-89534" custLinFactNeighborX="162567" custLinFactNeighborY="-1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hernet outline"/>
        </a:ext>
      </dgm:extLst>
    </dgm:pt>
    <dgm:pt modelId="{1B02F805-6C54-4ECE-805E-049FAE97366D}" type="pres">
      <dgm:prSet presAssocID="{A0852ACF-6AF6-410F-B59C-FD117A598B77}" presName="sibTrans" presStyleLbl="sibTrans2D1" presStyleIdx="0" presStyleCnt="0"/>
      <dgm:spPr/>
    </dgm:pt>
    <dgm:pt modelId="{2C0ADBC6-B73F-4EF2-8E24-BF529B94C35B}" type="pres">
      <dgm:prSet presAssocID="{6C54C930-6CFB-415F-82C5-29C2DEE5EC7C}" presName="compNode" presStyleCnt="0"/>
      <dgm:spPr/>
    </dgm:pt>
    <dgm:pt modelId="{DC21450F-BDE5-4DBA-8705-DCA6A642A52E}" type="pres">
      <dgm:prSet presAssocID="{6C54C930-6CFB-415F-82C5-29C2DEE5EC7C}" presName="childRect" presStyleLbl="bgAcc1" presStyleIdx="1" presStyleCnt="3" custLinFactX="-1985" custLinFactNeighborX="-100000" custLinFactNeighborY="58974">
        <dgm:presLayoutVars>
          <dgm:bulletEnabled val="1"/>
        </dgm:presLayoutVars>
      </dgm:prSet>
      <dgm:spPr/>
    </dgm:pt>
    <dgm:pt modelId="{F97B7532-2B9C-4081-8FFB-1D8AB2A19277}" type="pres">
      <dgm:prSet presAssocID="{6C54C930-6CFB-415F-82C5-29C2DEE5EC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FD4194-B883-4C35-AEB5-B067CF5F8347}" type="pres">
      <dgm:prSet presAssocID="{6C54C930-6CFB-415F-82C5-29C2DEE5EC7C}" presName="parentRect" presStyleLbl="alignNode1" presStyleIdx="1" presStyleCnt="3" custLinFactX="-1985" custLinFactY="32916" custLinFactNeighborX="-100000" custLinFactNeighborY="100000"/>
      <dgm:spPr/>
    </dgm:pt>
    <dgm:pt modelId="{933B6803-75E6-40A1-9254-E27BD90739A0}" type="pres">
      <dgm:prSet presAssocID="{6C54C930-6CFB-415F-82C5-29C2DEE5EC7C}" presName="adorn" presStyleLbl="fgAccFollowNode1" presStyleIdx="1" presStyleCnt="3" custScaleX="64515" custScaleY="64515" custLinFactX="-100000" custLinFactY="16659" custLinFactNeighborX="-196618" custLinFactNeighborY="1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outline"/>
        </a:ext>
      </dgm:extLst>
    </dgm:pt>
    <dgm:pt modelId="{BD762749-78A5-4FE7-A282-00B0634D1FC2}" type="pres">
      <dgm:prSet presAssocID="{3CEC16CF-7B23-42BC-9813-B52C376E12F6}" presName="sibTrans" presStyleLbl="sibTrans2D1" presStyleIdx="0" presStyleCnt="0"/>
      <dgm:spPr/>
    </dgm:pt>
    <dgm:pt modelId="{013DF9AE-AFE6-4F1D-A5FB-37A683C2C35E}" type="pres">
      <dgm:prSet presAssocID="{F813EA24-772B-46CF-8A7C-26EA23E5DA00}" presName="compNode" presStyleCnt="0"/>
      <dgm:spPr/>
    </dgm:pt>
    <dgm:pt modelId="{F639460D-6595-4799-945C-B62C2197E9A6}" type="pres">
      <dgm:prSet presAssocID="{F813EA24-772B-46CF-8A7C-26EA23E5DA00}" presName="childRect" presStyleLbl="bgAcc1" presStyleIdx="2" presStyleCnt="3" custLinFactX="-4004" custLinFactNeighborX="-100000" custLinFactNeighborY="56248">
        <dgm:presLayoutVars>
          <dgm:bulletEnabled val="1"/>
        </dgm:presLayoutVars>
      </dgm:prSet>
      <dgm:spPr/>
    </dgm:pt>
    <dgm:pt modelId="{4B304D16-B4F0-424D-8136-2A8635411438}" type="pres">
      <dgm:prSet presAssocID="{F813EA24-772B-46CF-8A7C-26EA23E5DA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20A1E-ED8A-4731-954F-477A3E5E7B4A}" type="pres">
      <dgm:prSet presAssocID="{F813EA24-772B-46CF-8A7C-26EA23E5DA00}" presName="parentRect" presStyleLbl="alignNode1" presStyleIdx="2" presStyleCnt="3" custLinFactX="-4004" custLinFactY="30811" custLinFactNeighborX="-100000" custLinFactNeighborY="100000"/>
      <dgm:spPr/>
    </dgm:pt>
    <dgm:pt modelId="{943DDC8C-AB2E-41DC-8ADF-B6B06AFAFDFB}" type="pres">
      <dgm:prSet presAssocID="{F813EA24-772B-46CF-8A7C-26EA23E5DA00}" presName="adorn" presStyleLbl="fgAccFollowNode1" presStyleIdx="2" presStyleCnt="3" custScaleX="57388" custScaleY="57388" custLinFactX="-100000" custLinFactY="15944" custLinFactNeighborX="-19996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outline"/>
        </a:ext>
      </dgm:extLst>
    </dgm:pt>
  </dgm:ptLst>
  <dgm:cxnLst>
    <dgm:cxn modelId="{645E3201-C0C3-470C-9396-501DE1DCEF1F}" type="presOf" srcId="{C94CC02C-6B4C-4AD6-BA65-D839C19A9DDA}" destId="{DC21450F-BDE5-4DBA-8705-DCA6A642A52E}" srcOrd="0" destOrd="1" presId="urn:microsoft.com/office/officeart/2005/8/layout/bList2"/>
    <dgm:cxn modelId="{0072120E-A968-4F1D-AC2C-D00E5A4102E0}" srcId="{6C54C930-6CFB-415F-82C5-29C2DEE5EC7C}" destId="{74F11C61-9EE0-424A-AC44-E546FBD1122E}" srcOrd="0" destOrd="0" parTransId="{BFE34489-1D8D-4D3C-9062-EFD4D60DFC04}" sibTransId="{DCCDC63E-7A6B-42AC-9FA1-7E41B5C6071E}"/>
    <dgm:cxn modelId="{C632A00E-E0BC-4D3B-8BEE-0B3FD5819A84}" type="presOf" srcId="{58EE349E-6F47-4D23-A8E7-38D5ECE9E658}" destId="{62BBD1F4-2BDB-4B52-9C31-CDB2C4AE6845}" srcOrd="0" destOrd="0" presId="urn:microsoft.com/office/officeart/2005/8/layout/bList2"/>
    <dgm:cxn modelId="{BF3C1113-3C06-49C6-B7DA-469FCAC6FF06}" type="presOf" srcId="{3CEC16CF-7B23-42BC-9813-B52C376E12F6}" destId="{BD762749-78A5-4FE7-A282-00B0634D1FC2}" srcOrd="0" destOrd="0" presId="urn:microsoft.com/office/officeart/2005/8/layout/bList2"/>
    <dgm:cxn modelId="{F5614015-8504-4FDF-951F-C8F8E6654D6D}" type="presOf" srcId="{A0852ACF-6AF6-410F-B59C-FD117A598B77}" destId="{1B02F805-6C54-4ECE-805E-049FAE97366D}" srcOrd="0" destOrd="0" presId="urn:microsoft.com/office/officeart/2005/8/layout/bList2"/>
    <dgm:cxn modelId="{AEA57E1A-EC7E-4886-ADE3-CDFC3DBF3A69}" srcId="{EE09A5B3-4135-4C75-BE30-5B238384E64B}" destId="{8FFFAB03-8E3D-43F0-80F2-7969926A9E77}" srcOrd="0" destOrd="0" parTransId="{07345FEE-F2E1-40A2-8508-F4AF46D4B418}" sibTransId="{48AD19BA-F386-46AA-854C-2F5F33D3FA93}"/>
    <dgm:cxn modelId="{0C02BD2C-81DE-4E4D-A91E-2D3785081F32}" srcId="{F813EA24-772B-46CF-8A7C-26EA23E5DA00}" destId="{E80D9E66-BA93-458E-9005-859032792655}" srcOrd="4" destOrd="0" parTransId="{F6ACE55F-56A7-42B0-89D1-0357044C942B}" sibTransId="{24F637C3-A7E6-4041-943D-F49BB631BF90}"/>
    <dgm:cxn modelId="{F510472D-0358-469B-9892-242D7DFC2320}" type="presOf" srcId="{9BE07461-31C8-4AB3-B2C7-7A02548840DB}" destId="{DC21450F-BDE5-4DBA-8705-DCA6A642A52E}" srcOrd="0" destOrd="3" presId="urn:microsoft.com/office/officeart/2005/8/layout/bList2"/>
    <dgm:cxn modelId="{EABDEC38-37E3-4AAE-9F5E-719A8FC6152B}" srcId="{F813EA24-772B-46CF-8A7C-26EA23E5DA00}" destId="{0BE55BBC-9E8C-4F50-B78F-F64ECADD8F47}" srcOrd="2" destOrd="0" parTransId="{5C575E13-6BE7-4A5A-9D8F-06E0A1CA4840}" sibTransId="{2152F4F1-747C-45E8-9FF6-1DBC24908BC1}"/>
    <dgm:cxn modelId="{34C42F3F-F273-48A2-B051-A45C9F0954E2}" type="presOf" srcId="{3D8F0335-D8FE-46B8-9A3F-02D8F5296AE6}" destId="{F639460D-6595-4799-945C-B62C2197E9A6}" srcOrd="0" destOrd="3" presId="urn:microsoft.com/office/officeart/2005/8/layout/bList2"/>
    <dgm:cxn modelId="{F107CC60-115E-46B1-BC83-8BC1B10FC2D2}" srcId="{6C54C930-6CFB-415F-82C5-29C2DEE5EC7C}" destId="{C94CC02C-6B4C-4AD6-BA65-D839C19A9DDA}" srcOrd="1" destOrd="0" parTransId="{51AFBCF7-6ACB-4479-B0E1-67EA1F4214D8}" sibTransId="{5CD3CA55-C46C-48D2-BE8A-A5C8E65ADD6C}"/>
    <dgm:cxn modelId="{1D3C4E41-1DDB-4BCA-8C5C-ADA91FAA1B88}" srcId="{F813EA24-772B-46CF-8A7C-26EA23E5DA00}" destId="{8821A2F7-C069-49EB-B857-594CB06A4AFF}" srcOrd="0" destOrd="0" parTransId="{736228EB-D213-4AF2-96F6-80430C593B7A}" sibTransId="{0DF44188-45FC-4251-9478-26B5A19B2D3B}"/>
    <dgm:cxn modelId="{2B854662-62BC-41D8-B71B-6701DAA0BCF4}" srcId="{8FFFAB03-8E3D-43F0-80F2-7969926A9E77}" destId="{BBE8A770-28E4-4B31-85BA-8B33ADBECE91}" srcOrd="1" destOrd="0" parTransId="{E1B95BF2-F9F9-45A1-8F92-366A54C6BD5E}" sibTransId="{C2D07183-D114-422B-9603-79C159DAF671}"/>
    <dgm:cxn modelId="{7B07456A-B5B7-4EE3-A0E2-8E58B47919BF}" srcId="{6C54C930-6CFB-415F-82C5-29C2DEE5EC7C}" destId="{893846D9-4148-489C-ACCA-877B8B04C59A}" srcOrd="2" destOrd="0" parTransId="{837291AC-5055-46EE-AB6D-379F1431DE8B}" sibTransId="{5601788C-09CD-49B7-BC0E-1C34527E3263}"/>
    <dgm:cxn modelId="{D635844B-62A7-4646-936C-A67FD9415EAC}" type="presOf" srcId="{6C54C930-6CFB-415F-82C5-29C2DEE5EC7C}" destId="{F97B7532-2B9C-4081-8FFB-1D8AB2A19277}" srcOrd="0" destOrd="0" presId="urn:microsoft.com/office/officeart/2005/8/layout/bList2"/>
    <dgm:cxn modelId="{4F29866B-7B18-499C-BDC4-00F77B483621}" type="presOf" srcId="{74F11C61-9EE0-424A-AC44-E546FBD1122E}" destId="{DC21450F-BDE5-4DBA-8705-DCA6A642A52E}" srcOrd="0" destOrd="0" presId="urn:microsoft.com/office/officeart/2005/8/layout/bList2"/>
    <dgm:cxn modelId="{B3A52050-9B14-4492-9C9C-700E8F4E55BA}" type="presOf" srcId="{E80D9E66-BA93-458E-9005-859032792655}" destId="{F639460D-6595-4799-945C-B62C2197E9A6}" srcOrd="0" destOrd="4" presId="urn:microsoft.com/office/officeart/2005/8/layout/bList2"/>
    <dgm:cxn modelId="{784F4F72-8E9D-4345-894A-396CEFCCD701}" srcId="{8FFFAB03-8E3D-43F0-80F2-7969926A9E77}" destId="{A1322EC2-C5CC-4C0E-85F8-A57E8CD4F97A}" srcOrd="0" destOrd="0" parTransId="{7BDE7D30-F923-429F-80F4-7EC55726A2C1}" sibTransId="{C58C9A2C-7BD8-4562-85FC-262D29A489E0}"/>
    <dgm:cxn modelId="{67321579-D38F-4BBF-B327-F71032A1C220}" type="presOf" srcId="{F813EA24-772B-46CF-8A7C-26EA23E5DA00}" destId="{4B304D16-B4F0-424D-8136-2A8635411438}" srcOrd="0" destOrd="0" presId="urn:microsoft.com/office/officeart/2005/8/layout/bList2"/>
    <dgm:cxn modelId="{38AA0390-0138-4A29-8CB6-8488B1FFCABC}" type="presOf" srcId="{C9E5B156-2737-4442-AA8A-F53035065D98}" destId="{F639460D-6595-4799-945C-B62C2197E9A6}" srcOrd="0" destOrd="1" presId="urn:microsoft.com/office/officeart/2005/8/layout/bList2"/>
    <dgm:cxn modelId="{145A33A1-3502-4B98-8CCD-C00290B1D461}" type="presOf" srcId="{0BE55BBC-9E8C-4F50-B78F-F64ECADD8F47}" destId="{F639460D-6595-4799-945C-B62C2197E9A6}" srcOrd="0" destOrd="2" presId="urn:microsoft.com/office/officeart/2005/8/layout/bList2"/>
    <dgm:cxn modelId="{51FB9BA1-8683-443E-B130-A88B256C744D}" type="presOf" srcId="{A1322EC2-C5CC-4C0E-85F8-A57E8CD4F97A}" destId="{5CAB5E95-CF9E-4CF1-8345-FDD7573D1F5E}" srcOrd="0" destOrd="1" presId="urn:microsoft.com/office/officeart/2005/8/layout/bList2"/>
    <dgm:cxn modelId="{F73BDBA4-E7E1-45C4-8D43-92066DF75CE8}" type="presOf" srcId="{EE09A5B3-4135-4C75-BE30-5B238384E64B}" destId="{20EAC775-8C26-4618-B3E5-A3C26604CB19}" srcOrd="0" destOrd="0" presId="urn:microsoft.com/office/officeart/2005/8/layout/bList2"/>
    <dgm:cxn modelId="{A7FF7CA6-BDFF-48D2-B0C5-985D33192B02}" srcId="{58EE349E-6F47-4D23-A8E7-38D5ECE9E658}" destId="{6C54C930-6CFB-415F-82C5-29C2DEE5EC7C}" srcOrd="1" destOrd="0" parTransId="{37E98DF1-8D46-4D26-AEFC-7E2FF7C31757}" sibTransId="{3CEC16CF-7B23-42BC-9813-B52C376E12F6}"/>
    <dgm:cxn modelId="{094700AA-DF13-4CC5-A5B6-E6EEA64E657C}" type="presOf" srcId="{BBE8A770-28E4-4B31-85BA-8B33ADBECE91}" destId="{5CAB5E95-CF9E-4CF1-8345-FDD7573D1F5E}" srcOrd="0" destOrd="2" presId="urn:microsoft.com/office/officeart/2005/8/layout/bList2"/>
    <dgm:cxn modelId="{DD79C4AD-129D-4C32-83F7-A8B1D7344C7D}" srcId="{58EE349E-6F47-4D23-A8E7-38D5ECE9E658}" destId="{F813EA24-772B-46CF-8A7C-26EA23E5DA00}" srcOrd="2" destOrd="0" parTransId="{01E68558-FEE5-461C-994C-013FE672F1DF}" sibTransId="{1EAEAE36-CA8C-41B4-9F0B-76CBCE1C4E38}"/>
    <dgm:cxn modelId="{84E896BF-2513-4371-BB94-D289EB3BFD25}" type="presOf" srcId="{6C54C930-6CFB-415F-82C5-29C2DEE5EC7C}" destId="{9EFD4194-B883-4C35-AEB5-B067CF5F8347}" srcOrd="1" destOrd="0" presId="urn:microsoft.com/office/officeart/2005/8/layout/bList2"/>
    <dgm:cxn modelId="{4129A4C2-976B-439F-80B2-F988CF25E004}" srcId="{6C54C930-6CFB-415F-82C5-29C2DEE5EC7C}" destId="{9BE07461-31C8-4AB3-B2C7-7A02548840DB}" srcOrd="3" destOrd="0" parTransId="{9CC9AC7E-E5F0-410C-BDE7-F3A7709890F0}" sibTransId="{1406568F-776A-4D03-9B72-DB4E86E9C7C6}"/>
    <dgm:cxn modelId="{CC36ECD1-9443-44F4-BB64-EFD2F8A47653}" type="presOf" srcId="{8821A2F7-C069-49EB-B857-594CB06A4AFF}" destId="{F639460D-6595-4799-945C-B62C2197E9A6}" srcOrd="0" destOrd="0" presId="urn:microsoft.com/office/officeart/2005/8/layout/bList2"/>
    <dgm:cxn modelId="{99703AD9-BBD0-4994-84C7-98883B95FB4F}" srcId="{F813EA24-772B-46CF-8A7C-26EA23E5DA00}" destId="{C9E5B156-2737-4442-AA8A-F53035065D98}" srcOrd="1" destOrd="0" parTransId="{9153E166-C92C-4616-8437-D19B30720A06}" sibTransId="{CDAE543C-8301-4F00-805B-0C1B55CDD35A}"/>
    <dgm:cxn modelId="{865FD3DF-2E00-432B-B8D4-E3AAE46C197F}" type="presOf" srcId="{EE09A5B3-4135-4C75-BE30-5B238384E64B}" destId="{6180889B-D59F-4627-8392-9E3749D50333}" srcOrd="1" destOrd="0" presId="urn:microsoft.com/office/officeart/2005/8/layout/bList2"/>
    <dgm:cxn modelId="{037FC3E1-16E0-4880-86A9-E3E55CC294C0}" srcId="{58EE349E-6F47-4D23-A8E7-38D5ECE9E658}" destId="{EE09A5B3-4135-4C75-BE30-5B238384E64B}" srcOrd="0" destOrd="0" parTransId="{C7D4EAD0-A449-4BE9-B0D7-1C3BF07F8438}" sibTransId="{A0852ACF-6AF6-410F-B59C-FD117A598B77}"/>
    <dgm:cxn modelId="{DD7D37F0-6632-4FB2-AC90-B843D712FB87}" type="presOf" srcId="{8FFFAB03-8E3D-43F0-80F2-7969926A9E77}" destId="{5CAB5E95-CF9E-4CF1-8345-FDD7573D1F5E}" srcOrd="0" destOrd="0" presId="urn:microsoft.com/office/officeart/2005/8/layout/bList2"/>
    <dgm:cxn modelId="{39239CF2-B814-4EB2-B034-2F164CF84A7B}" type="presOf" srcId="{893846D9-4148-489C-ACCA-877B8B04C59A}" destId="{DC21450F-BDE5-4DBA-8705-DCA6A642A52E}" srcOrd="0" destOrd="2" presId="urn:microsoft.com/office/officeart/2005/8/layout/bList2"/>
    <dgm:cxn modelId="{AE17DCF4-A4FA-43E1-9250-8917EC46468D}" type="presOf" srcId="{F813EA24-772B-46CF-8A7C-26EA23E5DA00}" destId="{ADC20A1E-ED8A-4731-954F-477A3E5E7B4A}" srcOrd="1" destOrd="0" presId="urn:microsoft.com/office/officeart/2005/8/layout/bList2"/>
    <dgm:cxn modelId="{408C19FF-FF3B-44E9-9C4B-3DB523E1D196}" srcId="{F813EA24-772B-46CF-8A7C-26EA23E5DA00}" destId="{3D8F0335-D8FE-46B8-9A3F-02D8F5296AE6}" srcOrd="3" destOrd="0" parTransId="{D708266C-A270-4C4D-91CE-39D4400C2EFB}" sibTransId="{A4C1F283-C31C-43F8-8042-FAE786BB6300}"/>
    <dgm:cxn modelId="{A5C36D75-ACED-43E1-B626-F561EC57EEE4}" type="presParOf" srcId="{62BBD1F4-2BDB-4B52-9C31-CDB2C4AE6845}" destId="{1A932015-25F4-4002-841B-5CA20D757AD6}" srcOrd="0" destOrd="0" presId="urn:microsoft.com/office/officeart/2005/8/layout/bList2"/>
    <dgm:cxn modelId="{6B3BC0B5-1119-4527-A92C-485257A370D6}" type="presParOf" srcId="{1A932015-25F4-4002-841B-5CA20D757AD6}" destId="{5CAB5E95-CF9E-4CF1-8345-FDD7573D1F5E}" srcOrd="0" destOrd="0" presId="urn:microsoft.com/office/officeart/2005/8/layout/bList2"/>
    <dgm:cxn modelId="{B34E3F82-8CB2-4380-83DC-669333C5268C}" type="presParOf" srcId="{1A932015-25F4-4002-841B-5CA20D757AD6}" destId="{20EAC775-8C26-4618-B3E5-A3C26604CB19}" srcOrd="1" destOrd="0" presId="urn:microsoft.com/office/officeart/2005/8/layout/bList2"/>
    <dgm:cxn modelId="{D41FB0F3-643D-44BE-80D7-2DC36DA24652}" type="presParOf" srcId="{1A932015-25F4-4002-841B-5CA20D757AD6}" destId="{6180889B-D59F-4627-8392-9E3749D50333}" srcOrd="2" destOrd="0" presId="urn:microsoft.com/office/officeart/2005/8/layout/bList2"/>
    <dgm:cxn modelId="{4DD6B536-7BA5-451F-A699-37AE8A7A9C31}" type="presParOf" srcId="{1A932015-25F4-4002-841B-5CA20D757AD6}" destId="{AAF160AF-512E-4569-94F8-2DEB71587520}" srcOrd="3" destOrd="0" presId="urn:microsoft.com/office/officeart/2005/8/layout/bList2"/>
    <dgm:cxn modelId="{AEFEA257-F5BF-4306-A433-3E144A7C6AE1}" type="presParOf" srcId="{62BBD1F4-2BDB-4B52-9C31-CDB2C4AE6845}" destId="{1B02F805-6C54-4ECE-805E-049FAE97366D}" srcOrd="1" destOrd="0" presId="urn:microsoft.com/office/officeart/2005/8/layout/bList2"/>
    <dgm:cxn modelId="{56A74CFD-B94E-462F-AAAA-A0C898017C62}" type="presParOf" srcId="{62BBD1F4-2BDB-4B52-9C31-CDB2C4AE6845}" destId="{2C0ADBC6-B73F-4EF2-8E24-BF529B94C35B}" srcOrd="2" destOrd="0" presId="urn:microsoft.com/office/officeart/2005/8/layout/bList2"/>
    <dgm:cxn modelId="{C1B9E1C3-D241-4ACA-BCFF-6D70A456871B}" type="presParOf" srcId="{2C0ADBC6-B73F-4EF2-8E24-BF529B94C35B}" destId="{DC21450F-BDE5-4DBA-8705-DCA6A642A52E}" srcOrd="0" destOrd="0" presId="urn:microsoft.com/office/officeart/2005/8/layout/bList2"/>
    <dgm:cxn modelId="{4B46F7C0-1F69-4A1F-9E1C-61A9F20BEF38}" type="presParOf" srcId="{2C0ADBC6-B73F-4EF2-8E24-BF529B94C35B}" destId="{F97B7532-2B9C-4081-8FFB-1D8AB2A19277}" srcOrd="1" destOrd="0" presId="urn:microsoft.com/office/officeart/2005/8/layout/bList2"/>
    <dgm:cxn modelId="{E945C8C6-F705-40BB-B282-45469451F140}" type="presParOf" srcId="{2C0ADBC6-B73F-4EF2-8E24-BF529B94C35B}" destId="{9EFD4194-B883-4C35-AEB5-B067CF5F8347}" srcOrd="2" destOrd="0" presId="urn:microsoft.com/office/officeart/2005/8/layout/bList2"/>
    <dgm:cxn modelId="{DE4DE71F-8CDA-4363-A157-29B07C02681C}" type="presParOf" srcId="{2C0ADBC6-B73F-4EF2-8E24-BF529B94C35B}" destId="{933B6803-75E6-40A1-9254-E27BD90739A0}" srcOrd="3" destOrd="0" presId="urn:microsoft.com/office/officeart/2005/8/layout/bList2"/>
    <dgm:cxn modelId="{405647FC-3475-46AF-89F6-3389A27DB2D7}" type="presParOf" srcId="{62BBD1F4-2BDB-4B52-9C31-CDB2C4AE6845}" destId="{BD762749-78A5-4FE7-A282-00B0634D1FC2}" srcOrd="3" destOrd="0" presId="urn:microsoft.com/office/officeart/2005/8/layout/bList2"/>
    <dgm:cxn modelId="{367BC1F6-6248-4526-BB11-4F2214591F73}" type="presParOf" srcId="{62BBD1F4-2BDB-4B52-9C31-CDB2C4AE6845}" destId="{013DF9AE-AFE6-4F1D-A5FB-37A683C2C35E}" srcOrd="4" destOrd="0" presId="urn:microsoft.com/office/officeart/2005/8/layout/bList2"/>
    <dgm:cxn modelId="{46978F2C-BF94-474D-9E35-A4B5E8560600}" type="presParOf" srcId="{013DF9AE-AFE6-4F1D-A5FB-37A683C2C35E}" destId="{F639460D-6595-4799-945C-B62C2197E9A6}" srcOrd="0" destOrd="0" presId="urn:microsoft.com/office/officeart/2005/8/layout/bList2"/>
    <dgm:cxn modelId="{47275542-A3E4-44C4-9A42-3B75EA380F7D}" type="presParOf" srcId="{013DF9AE-AFE6-4F1D-A5FB-37A683C2C35E}" destId="{4B304D16-B4F0-424D-8136-2A8635411438}" srcOrd="1" destOrd="0" presId="urn:microsoft.com/office/officeart/2005/8/layout/bList2"/>
    <dgm:cxn modelId="{25941678-BF2D-4C0E-A78E-E31819F42E13}" type="presParOf" srcId="{013DF9AE-AFE6-4F1D-A5FB-37A683C2C35E}" destId="{ADC20A1E-ED8A-4731-954F-477A3E5E7B4A}" srcOrd="2" destOrd="0" presId="urn:microsoft.com/office/officeart/2005/8/layout/bList2"/>
    <dgm:cxn modelId="{B2B04A86-8600-4EE1-B055-2B16F32E0E15}" type="presParOf" srcId="{013DF9AE-AFE6-4F1D-A5FB-37A683C2C35E}" destId="{943DDC8C-AB2E-41DC-8ADF-B6B06AFAFDF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Overview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Bullying-Victimisation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Teacher–Student Relationships</a:t>
          </a:r>
        </a:p>
      </dsp:txBody>
      <dsp:txXfrm>
        <a:off x="1063655" y="2489494"/>
        <a:ext cx="1282015" cy="1017981"/>
      </dsp:txXfrm>
    </dsp:sp>
    <dsp:sp modelId="{14E49A3A-7A99-45D0-B95F-3B3CDFB54FF0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Future Academic Aspirations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What?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The Study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Data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Analysis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How?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Findings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Context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And?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Implications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What Now?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So?</a:t>
          </a:r>
        </a:p>
      </dsp:txBody>
      <dsp:txXfrm>
        <a:off x="7785534" y="195547"/>
        <a:ext cx="719462" cy="719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9E41A-C5C4-427C-9886-82B3C9557445}">
      <dsp:nvSpPr>
        <dsp:cNvPr id="0" name=""/>
        <dsp:cNvSpPr/>
      </dsp:nvSpPr>
      <dsp:spPr>
        <a:xfrm>
          <a:off x="7014992" y="1503442"/>
          <a:ext cx="2893545" cy="2692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Predict Future Academic Aspirations</a:t>
          </a:r>
        </a:p>
      </dsp:txBody>
      <dsp:txXfrm>
        <a:off x="7438742" y="1897818"/>
        <a:ext cx="2046045" cy="1904219"/>
      </dsp:txXfrm>
    </dsp:sp>
    <dsp:sp modelId="{C274EDEF-DE07-4929-AE75-135266FCB13C}">
      <dsp:nvSpPr>
        <dsp:cNvPr id="0" name=""/>
        <dsp:cNvSpPr/>
      </dsp:nvSpPr>
      <dsp:spPr>
        <a:xfrm rot="12094529">
          <a:off x="3670117" y="1266071"/>
          <a:ext cx="3395267" cy="7207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AA39D-E7D2-4D7A-B3D9-77481DA6EC06}">
      <dsp:nvSpPr>
        <dsp:cNvPr id="0" name=""/>
        <dsp:cNvSpPr/>
      </dsp:nvSpPr>
      <dsp:spPr>
        <a:xfrm>
          <a:off x="2587793" y="293821"/>
          <a:ext cx="2402541" cy="1416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Hypothesis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Sex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(Females)</a:t>
          </a:r>
        </a:p>
      </dsp:txBody>
      <dsp:txXfrm>
        <a:off x="2629288" y="335316"/>
        <a:ext cx="2319551" cy="1333740"/>
      </dsp:txXfrm>
    </dsp:sp>
    <dsp:sp modelId="{DA778394-B8AC-4FFC-8AB6-E2C8202F8269}">
      <dsp:nvSpPr>
        <dsp:cNvPr id="0" name=""/>
        <dsp:cNvSpPr/>
      </dsp:nvSpPr>
      <dsp:spPr>
        <a:xfrm rot="10825959">
          <a:off x="3443585" y="2464396"/>
          <a:ext cx="3375075" cy="7207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B1E7-0833-4628-9939-BE0B3E0F43B6}">
      <dsp:nvSpPr>
        <dsp:cNvPr id="0" name=""/>
        <dsp:cNvSpPr/>
      </dsp:nvSpPr>
      <dsp:spPr>
        <a:xfrm>
          <a:off x="1896925" y="2169489"/>
          <a:ext cx="3093416" cy="1285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Hypothesis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Bullying-Victimisation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(negative)</a:t>
          </a:r>
        </a:p>
      </dsp:txBody>
      <dsp:txXfrm>
        <a:off x="1934564" y="2207128"/>
        <a:ext cx="3018138" cy="1209812"/>
      </dsp:txXfrm>
    </dsp:sp>
    <dsp:sp modelId="{C06A55B9-61F3-40C8-ABF2-9960F7591401}">
      <dsp:nvSpPr>
        <dsp:cNvPr id="0" name=""/>
        <dsp:cNvSpPr/>
      </dsp:nvSpPr>
      <dsp:spPr>
        <a:xfrm rot="9769114">
          <a:off x="2898186" y="3582801"/>
          <a:ext cx="4055580" cy="7207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6B9AB-8B1A-4A4E-AAA3-E62990D6E01B}">
      <dsp:nvSpPr>
        <dsp:cNvPr id="0" name=""/>
        <dsp:cNvSpPr/>
      </dsp:nvSpPr>
      <dsp:spPr>
        <a:xfrm>
          <a:off x="987012" y="3891599"/>
          <a:ext cx="4003331" cy="130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Hypothesis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Teacher–Student Relationships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(positive) </a:t>
          </a:r>
        </a:p>
      </dsp:txBody>
      <dsp:txXfrm>
        <a:off x="1025122" y="3929709"/>
        <a:ext cx="3927111" cy="1224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D3C74-AB63-4E0F-9F66-59FC5E048223}">
      <dsp:nvSpPr>
        <dsp:cNvPr id="0" name=""/>
        <dsp:cNvSpPr/>
      </dsp:nvSpPr>
      <dsp:spPr>
        <a:xfrm>
          <a:off x="0" y="3278111"/>
          <a:ext cx="6811957" cy="1075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Step 3</a:t>
          </a:r>
        </a:p>
      </dsp:txBody>
      <dsp:txXfrm>
        <a:off x="0" y="3278111"/>
        <a:ext cx="6811957" cy="581012"/>
      </dsp:txXfrm>
    </dsp:sp>
    <dsp:sp modelId="{12F756F3-B211-4CA0-8964-62D2BCCFD3C5}">
      <dsp:nvSpPr>
        <dsp:cNvPr id="0" name=""/>
        <dsp:cNvSpPr/>
      </dsp:nvSpPr>
      <dsp:spPr>
        <a:xfrm>
          <a:off x="0" y="3837605"/>
          <a:ext cx="1702989" cy="4949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Level of Adult Support</a:t>
          </a:r>
        </a:p>
      </dsp:txBody>
      <dsp:txXfrm>
        <a:off x="0" y="3837605"/>
        <a:ext cx="1702989" cy="494936"/>
      </dsp:txXfrm>
    </dsp:sp>
    <dsp:sp modelId="{50E293F3-5639-4F6F-B486-EB5B0F93A434}">
      <dsp:nvSpPr>
        <dsp:cNvPr id="0" name=""/>
        <dsp:cNvSpPr/>
      </dsp:nvSpPr>
      <dsp:spPr>
        <a:xfrm>
          <a:off x="1702989" y="3837605"/>
          <a:ext cx="1702989" cy="4949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Frequency of Bullying-Victimisation</a:t>
          </a:r>
        </a:p>
      </dsp:txBody>
      <dsp:txXfrm>
        <a:off x="1702989" y="3837605"/>
        <a:ext cx="1702989" cy="494936"/>
      </dsp:txXfrm>
    </dsp:sp>
    <dsp:sp modelId="{6882AEC1-9AEF-4159-9B4B-8010E23EE2FB}">
      <dsp:nvSpPr>
        <dsp:cNvPr id="0" name=""/>
        <dsp:cNvSpPr/>
      </dsp:nvSpPr>
      <dsp:spPr>
        <a:xfrm>
          <a:off x="3405978" y="3837605"/>
          <a:ext cx="1702989" cy="4949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Age</a:t>
          </a:r>
        </a:p>
      </dsp:txBody>
      <dsp:txXfrm>
        <a:off x="3405978" y="3837605"/>
        <a:ext cx="1702989" cy="494936"/>
      </dsp:txXfrm>
    </dsp:sp>
    <dsp:sp modelId="{47F8D626-63BB-4CBA-BE5A-4C676F05E3D8}">
      <dsp:nvSpPr>
        <dsp:cNvPr id="0" name=""/>
        <dsp:cNvSpPr/>
      </dsp:nvSpPr>
      <dsp:spPr>
        <a:xfrm>
          <a:off x="5108967" y="3837605"/>
          <a:ext cx="1702989" cy="4949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Sex</a:t>
          </a:r>
        </a:p>
      </dsp:txBody>
      <dsp:txXfrm>
        <a:off x="5108967" y="3837605"/>
        <a:ext cx="1702989" cy="494936"/>
      </dsp:txXfrm>
    </dsp:sp>
    <dsp:sp modelId="{FD76C73A-5092-4792-8220-04BD5D46D2C5}">
      <dsp:nvSpPr>
        <dsp:cNvPr id="0" name=""/>
        <dsp:cNvSpPr/>
      </dsp:nvSpPr>
      <dsp:spPr>
        <a:xfrm rot="10800000">
          <a:off x="962154" y="1639440"/>
          <a:ext cx="4887647" cy="16548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Stage 2</a:t>
          </a:r>
        </a:p>
      </dsp:txBody>
      <dsp:txXfrm rot="-10800000">
        <a:off x="962154" y="1639440"/>
        <a:ext cx="4887647" cy="580838"/>
      </dsp:txXfrm>
    </dsp:sp>
    <dsp:sp modelId="{54C988DC-788D-4759-93CD-0E2B9637A129}">
      <dsp:nvSpPr>
        <dsp:cNvPr id="0" name=""/>
        <dsp:cNvSpPr/>
      </dsp:nvSpPr>
      <dsp:spPr>
        <a:xfrm>
          <a:off x="964504" y="2220279"/>
          <a:ext cx="1627649" cy="494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Frequency of Bullying-Victimisation</a:t>
          </a:r>
        </a:p>
      </dsp:txBody>
      <dsp:txXfrm>
        <a:off x="964504" y="2220279"/>
        <a:ext cx="1627649" cy="494788"/>
      </dsp:txXfrm>
    </dsp:sp>
    <dsp:sp modelId="{C7B90BC0-4DBC-4E0A-B718-932AAD584B5B}">
      <dsp:nvSpPr>
        <dsp:cNvPr id="0" name=""/>
        <dsp:cNvSpPr/>
      </dsp:nvSpPr>
      <dsp:spPr>
        <a:xfrm>
          <a:off x="2592153" y="2220279"/>
          <a:ext cx="1627649" cy="494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Age</a:t>
          </a:r>
        </a:p>
      </dsp:txBody>
      <dsp:txXfrm>
        <a:off x="2592153" y="2220279"/>
        <a:ext cx="1627649" cy="494788"/>
      </dsp:txXfrm>
    </dsp:sp>
    <dsp:sp modelId="{2187FA0A-B08F-4115-804F-7200613899AD}">
      <dsp:nvSpPr>
        <dsp:cNvPr id="0" name=""/>
        <dsp:cNvSpPr/>
      </dsp:nvSpPr>
      <dsp:spPr>
        <a:xfrm>
          <a:off x="4219803" y="2220279"/>
          <a:ext cx="1627649" cy="494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Sex</a:t>
          </a:r>
        </a:p>
      </dsp:txBody>
      <dsp:txXfrm>
        <a:off x="4219803" y="2220279"/>
        <a:ext cx="1627649" cy="494788"/>
      </dsp:txXfrm>
    </dsp:sp>
    <dsp:sp modelId="{5307AC30-55E8-4D44-B683-DA792EBFC365}">
      <dsp:nvSpPr>
        <dsp:cNvPr id="0" name=""/>
        <dsp:cNvSpPr/>
      </dsp:nvSpPr>
      <dsp:spPr>
        <a:xfrm rot="10800000">
          <a:off x="1495973" y="769"/>
          <a:ext cx="3820009" cy="16548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Stage 1</a:t>
          </a:r>
        </a:p>
      </dsp:txBody>
      <dsp:txXfrm rot="-10800000">
        <a:off x="1495973" y="769"/>
        <a:ext cx="3820009" cy="580838"/>
      </dsp:txXfrm>
    </dsp:sp>
    <dsp:sp modelId="{0EF70405-3820-43AB-8CA4-8B2A762E09A0}">
      <dsp:nvSpPr>
        <dsp:cNvPr id="0" name=""/>
        <dsp:cNvSpPr/>
      </dsp:nvSpPr>
      <dsp:spPr>
        <a:xfrm>
          <a:off x="1495973" y="581608"/>
          <a:ext cx="1910004" cy="494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Age</a:t>
          </a:r>
        </a:p>
      </dsp:txBody>
      <dsp:txXfrm>
        <a:off x="1495973" y="581608"/>
        <a:ext cx="1910004" cy="494788"/>
      </dsp:txXfrm>
    </dsp:sp>
    <dsp:sp modelId="{EF7E0779-27C9-4962-8F10-C078602ACBF5}">
      <dsp:nvSpPr>
        <dsp:cNvPr id="0" name=""/>
        <dsp:cNvSpPr/>
      </dsp:nvSpPr>
      <dsp:spPr>
        <a:xfrm>
          <a:off x="3405978" y="581608"/>
          <a:ext cx="1910004" cy="494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Sex</a:t>
          </a:r>
        </a:p>
      </dsp:txBody>
      <dsp:txXfrm>
        <a:off x="3405978" y="581608"/>
        <a:ext cx="1910004" cy="494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D3C74-AB63-4E0F-9F66-59FC5E048223}">
      <dsp:nvSpPr>
        <dsp:cNvPr id="0" name=""/>
        <dsp:cNvSpPr/>
      </dsp:nvSpPr>
      <dsp:spPr>
        <a:xfrm>
          <a:off x="0" y="2563208"/>
          <a:ext cx="5326380" cy="841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Step 3</a:t>
          </a:r>
        </a:p>
      </dsp:txBody>
      <dsp:txXfrm>
        <a:off x="0" y="2563208"/>
        <a:ext cx="5326380" cy="454303"/>
      </dsp:txXfrm>
    </dsp:sp>
    <dsp:sp modelId="{12F756F3-B211-4CA0-8964-62D2BCCFD3C5}">
      <dsp:nvSpPr>
        <dsp:cNvPr id="0" name=""/>
        <dsp:cNvSpPr/>
      </dsp:nvSpPr>
      <dsp:spPr>
        <a:xfrm>
          <a:off x="0" y="3000685"/>
          <a:ext cx="1331594" cy="386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Level of Adult Support</a:t>
          </a:r>
        </a:p>
      </dsp:txBody>
      <dsp:txXfrm>
        <a:off x="0" y="3000685"/>
        <a:ext cx="1331594" cy="386999"/>
      </dsp:txXfrm>
    </dsp:sp>
    <dsp:sp modelId="{50E293F3-5639-4F6F-B486-EB5B0F93A434}">
      <dsp:nvSpPr>
        <dsp:cNvPr id="0" name=""/>
        <dsp:cNvSpPr/>
      </dsp:nvSpPr>
      <dsp:spPr>
        <a:xfrm>
          <a:off x="1331595" y="3000685"/>
          <a:ext cx="1331594" cy="386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Frequency of Bullying-Victimisation</a:t>
          </a:r>
        </a:p>
      </dsp:txBody>
      <dsp:txXfrm>
        <a:off x="1331595" y="3000685"/>
        <a:ext cx="1331594" cy="386999"/>
      </dsp:txXfrm>
    </dsp:sp>
    <dsp:sp modelId="{6882AEC1-9AEF-4159-9B4B-8010E23EE2FB}">
      <dsp:nvSpPr>
        <dsp:cNvPr id="0" name=""/>
        <dsp:cNvSpPr/>
      </dsp:nvSpPr>
      <dsp:spPr>
        <a:xfrm>
          <a:off x="2663190" y="3000685"/>
          <a:ext cx="1331594" cy="386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Age</a:t>
          </a:r>
        </a:p>
      </dsp:txBody>
      <dsp:txXfrm>
        <a:off x="2663190" y="3000685"/>
        <a:ext cx="1331594" cy="386999"/>
      </dsp:txXfrm>
    </dsp:sp>
    <dsp:sp modelId="{47F8D626-63BB-4CBA-BE5A-4C676F05E3D8}">
      <dsp:nvSpPr>
        <dsp:cNvPr id="0" name=""/>
        <dsp:cNvSpPr/>
      </dsp:nvSpPr>
      <dsp:spPr>
        <a:xfrm>
          <a:off x="3994785" y="3000685"/>
          <a:ext cx="1331594" cy="386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Sex</a:t>
          </a:r>
        </a:p>
      </dsp:txBody>
      <dsp:txXfrm>
        <a:off x="3994785" y="3000685"/>
        <a:ext cx="1331594" cy="386999"/>
      </dsp:txXfrm>
    </dsp:sp>
    <dsp:sp modelId="{FD76C73A-5092-4792-8220-04BD5D46D2C5}">
      <dsp:nvSpPr>
        <dsp:cNvPr id="0" name=""/>
        <dsp:cNvSpPr/>
      </dsp:nvSpPr>
      <dsp:spPr>
        <a:xfrm rot="10800000">
          <a:off x="752324" y="1281905"/>
          <a:ext cx="3821730" cy="12939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Stage 2</a:t>
          </a:r>
        </a:p>
      </dsp:txBody>
      <dsp:txXfrm rot="-10800000">
        <a:off x="752324" y="1281905"/>
        <a:ext cx="3821730" cy="454166"/>
      </dsp:txXfrm>
    </dsp:sp>
    <dsp:sp modelId="{54C988DC-788D-4759-93CD-0E2B9637A129}">
      <dsp:nvSpPr>
        <dsp:cNvPr id="0" name=""/>
        <dsp:cNvSpPr/>
      </dsp:nvSpPr>
      <dsp:spPr>
        <a:xfrm>
          <a:off x="754162" y="1736072"/>
          <a:ext cx="1272685" cy="386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Frequency of Bullying-Victimisation</a:t>
          </a:r>
        </a:p>
      </dsp:txBody>
      <dsp:txXfrm>
        <a:off x="754162" y="1736072"/>
        <a:ext cx="1272685" cy="386882"/>
      </dsp:txXfrm>
    </dsp:sp>
    <dsp:sp modelId="{C7B90BC0-4DBC-4E0A-B718-932AAD584B5B}">
      <dsp:nvSpPr>
        <dsp:cNvPr id="0" name=""/>
        <dsp:cNvSpPr/>
      </dsp:nvSpPr>
      <dsp:spPr>
        <a:xfrm>
          <a:off x="2026847" y="1736072"/>
          <a:ext cx="1272685" cy="386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Age</a:t>
          </a:r>
        </a:p>
      </dsp:txBody>
      <dsp:txXfrm>
        <a:off x="2026847" y="1736072"/>
        <a:ext cx="1272685" cy="386882"/>
      </dsp:txXfrm>
    </dsp:sp>
    <dsp:sp modelId="{2187FA0A-B08F-4115-804F-7200613899AD}">
      <dsp:nvSpPr>
        <dsp:cNvPr id="0" name=""/>
        <dsp:cNvSpPr/>
      </dsp:nvSpPr>
      <dsp:spPr>
        <a:xfrm>
          <a:off x="3299532" y="1736072"/>
          <a:ext cx="1272685" cy="386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Sex</a:t>
          </a:r>
        </a:p>
      </dsp:txBody>
      <dsp:txXfrm>
        <a:off x="3299532" y="1736072"/>
        <a:ext cx="1272685" cy="386882"/>
      </dsp:txXfrm>
    </dsp:sp>
    <dsp:sp modelId="{5307AC30-55E8-4D44-B683-DA792EBFC365}">
      <dsp:nvSpPr>
        <dsp:cNvPr id="0" name=""/>
        <dsp:cNvSpPr/>
      </dsp:nvSpPr>
      <dsp:spPr>
        <a:xfrm rot="10800000">
          <a:off x="1169726" y="601"/>
          <a:ext cx="2986927" cy="12939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Stage 1</a:t>
          </a:r>
        </a:p>
      </dsp:txBody>
      <dsp:txXfrm rot="-10800000">
        <a:off x="1169726" y="601"/>
        <a:ext cx="2986927" cy="454166"/>
      </dsp:txXfrm>
    </dsp:sp>
    <dsp:sp modelId="{0EF70405-3820-43AB-8CA4-8B2A762E09A0}">
      <dsp:nvSpPr>
        <dsp:cNvPr id="0" name=""/>
        <dsp:cNvSpPr/>
      </dsp:nvSpPr>
      <dsp:spPr>
        <a:xfrm>
          <a:off x="1169726" y="454768"/>
          <a:ext cx="1493463" cy="386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Age</a:t>
          </a:r>
        </a:p>
      </dsp:txBody>
      <dsp:txXfrm>
        <a:off x="1169726" y="454768"/>
        <a:ext cx="1493463" cy="386882"/>
      </dsp:txXfrm>
    </dsp:sp>
    <dsp:sp modelId="{EF7E0779-27C9-4962-8F10-C078602ACBF5}">
      <dsp:nvSpPr>
        <dsp:cNvPr id="0" name=""/>
        <dsp:cNvSpPr/>
      </dsp:nvSpPr>
      <dsp:spPr>
        <a:xfrm>
          <a:off x="2663190" y="454768"/>
          <a:ext cx="1493463" cy="386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Sex</a:t>
          </a:r>
        </a:p>
      </dsp:txBody>
      <dsp:txXfrm>
        <a:off x="2663190" y="454768"/>
        <a:ext cx="1493463" cy="386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B5E95-CF9E-4CF1-8345-FDD7573D1F5E}">
      <dsp:nvSpPr>
        <dsp:cNvPr id="0" name=""/>
        <dsp:cNvSpPr/>
      </dsp:nvSpPr>
      <dsp:spPr>
        <a:xfrm>
          <a:off x="1556078" y="104874"/>
          <a:ext cx="1658057" cy="88802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Partial Support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✓ </a:t>
          </a:r>
          <a:r>
            <a:rPr lang="en-GB" sz="1300" kern="1200" dirty="0"/>
            <a:t>Sex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✗ </a:t>
          </a:r>
          <a:r>
            <a:rPr lang="en-GB" sz="1300" kern="1200" dirty="0"/>
            <a:t>Age</a:t>
          </a:r>
        </a:p>
      </dsp:txBody>
      <dsp:txXfrm>
        <a:off x="1576886" y="125682"/>
        <a:ext cx="1616441" cy="867220"/>
      </dsp:txXfrm>
    </dsp:sp>
    <dsp:sp modelId="{6180889B-D59F-4627-8392-9E3749D50333}">
      <dsp:nvSpPr>
        <dsp:cNvPr id="0" name=""/>
        <dsp:cNvSpPr/>
      </dsp:nvSpPr>
      <dsp:spPr>
        <a:xfrm>
          <a:off x="1548534" y="1023815"/>
          <a:ext cx="1658057" cy="532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Hypothesis 1</a:t>
          </a:r>
        </a:p>
      </dsp:txBody>
      <dsp:txXfrm>
        <a:off x="1548534" y="1023815"/>
        <a:ext cx="1167645" cy="532212"/>
      </dsp:txXfrm>
    </dsp:sp>
    <dsp:sp modelId="{AAF160AF-512E-4569-94F8-2DEB71587520}">
      <dsp:nvSpPr>
        <dsp:cNvPr id="0" name=""/>
        <dsp:cNvSpPr/>
      </dsp:nvSpPr>
      <dsp:spPr>
        <a:xfrm>
          <a:off x="2872439" y="1223442"/>
          <a:ext cx="321996" cy="321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1450F-BDE5-4DBA-8705-DCA6A642A52E}">
      <dsp:nvSpPr>
        <dsp:cNvPr id="0" name=""/>
        <dsp:cNvSpPr/>
      </dsp:nvSpPr>
      <dsp:spPr>
        <a:xfrm>
          <a:off x="123507" y="1676186"/>
          <a:ext cx="1658057" cy="12377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No Support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✓ </a:t>
          </a:r>
          <a:r>
            <a:rPr lang="en-GB" sz="1300" kern="1200" dirty="0"/>
            <a:t>Sex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✗ </a:t>
          </a:r>
          <a:r>
            <a:rPr lang="en-GB" sz="1300" kern="1200" dirty="0"/>
            <a:t>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✗ </a:t>
          </a:r>
          <a:r>
            <a:rPr lang="en-GB" sz="1300" kern="1200" dirty="0"/>
            <a:t>Bullying</a:t>
          </a:r>
        </a:p>
      </dsp:txBody>
      <dsp:txXfrm>
        <a:off x="152508" y="1705187"/>
        <a:ext cx="1600055" cy="1208703"/>
      </dsp:txXfrm>
    </dsp:sp>
    <dsp:sp modelId="{9EFD4194-B883-4C35-AEB5-B067CF5F8347}">
      <dsp:nvSpPr>
        <dsp:cNvPr id="0" name=""/>
        <dsp:cNvSpPr/>
      </dsp:nvSpPr>
      <dsp:spPr>
        <a:xfrm>
          <a:off x="123507" y="2891363"/>
          <a:ext cx="1658057" cy="532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Hypothesis 2</a:t>
          </a:r>
        </a:p>
      </dsp:txBody>
      <dsp:txXfrm>
        <a:off x="123507" y="2891363"/>
        <a:ext cx="1167645" cy="532212"/>
      </dsp:txXfrm>
    </dsp:sp>
    <dsp:sp modelId="{933B6803-75E6-40A1-9254-E27BD90739A0}">
      <dsp:nvSpPr>
        <dsp:cNvPr id="0" name=""/>
        <dsp:cNvSpPr/>
      </dsp:nvSpPr>
      <dsp:spPr>
        <a:xfrm>
          <a:off x="1410656" y="3048462"/>
          <a:ext cx="374393" cy="3743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9460D-6595-4799-945C-B62C2197E9A6}">
      <dsp:nvSpPr>
        <dsp:cNvPr id="0" name=""/>
        <dsp:cNvSpPr/>
      </dsp:nvSpPr>
      <dsp:spPr>
        <a:xfrm>
          <a:off x="1925708" y="1652786"/>
          <a:ext cx="1658057" cy="12377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Full Support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✓ Adult Support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✗ </a:t>
          </a:r>
          <a:r>
            <a:rPr lang="en-GB" sz="1300" kern="1200" dirty="0"/>
            <a:t>Sex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✗ </a:t>
          </a:r>
          <a:r>
            <a:rPr lang="en-GB" sz="1300" kern="1200" dirty="0"/>
            <a:t>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✗ </a:t>
          </a:r>
          <a:r>
            <a:rPr lang="en-GB" sz="1300" kern="1200" dirty="0"/>
            <a:t>Bullying</a:t>
          </a:r>
        </a:p>
      </dsp:txBody>
      <dsp:txXfrm>
        <a:off x="1954709" y="1681787"/>
        <a:ext cx="1600055" cy="1208703"/>
      </dsp:txXfrm>
    </dsp:sp>
    <dsp:sp modelId="{ADC20A1E-ED8A-4731-954F-477A3E5E7B4A}">
      <dsp:nvSpPr>
        <dsp:cNvPr id="0" name=""/>
        <dsp:cNvSpPr/>
      </dsp:nvSpPr>
      <dsp:spPr>
        <a:xfrm>
          <a:off x="1925708" y="2890499"/>
          <a:ext cx="1658057" cy="532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Hypothesis 3</a:t>
          </a:r>
        </a:p>
      </dsp:txBody>
      <dsp:txXfrm>
        <a:off x="1925708" y="2890499"/>
        <a:ext cx="1167645" cy="532212"/>
      </dsp:txXfrm>
    </dsp:sp>
    <dsp:sp modelId="{943DDC8C-AB2E-41DC-8ADF-B6B06AFAFDFB}">
      <dsp:nvSpPr>
        <dsp:cNvPr id="0" name=""/>
        <dsp:cNvSpPr/>
      </dsp:nvSpPr>
      <dsp:spPr>
        <a:xfrm>
          <a:off x="3247566" y="3075333"/>
          <a:ext cx="333034" cy="33303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7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7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8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7E7566B6-F3EC-49B2-9F0E-BC454DD48353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7CAD4-7D55-41A1-BEEE-3E30A6A7D881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E81D5-9E79-4D3F-BC94-13A849BAF3FF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2DC47-4558-46D1-83D2-42A60EF10EC6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34DA1-0AEE-4101-81F7-8F190EE061CB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A0E4F-7857-4A68-9209-13E9CA81B501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F94779-F73B-4C5A-B87D-54715B2B3989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D8A4F-F2DD-4572-A348-FFCAEC6FECAA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E1F3C2-5C8C-4898-B1A7-7FC1F64C9DC0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1E4E3-799F-49FA-8FFA-91CB907D039D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5BFF1-081E-4B74-9E86-448B59C6B597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72EDB9A8-1173-45FE-9088-D0F9D5B99049}" type="datetime1">
              <a:rPr lang="en-GB" noProof="0" smtClean="0"/>
              <a:t>22/03/2023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news.schoolsdo.org/2017/06/bullying-hurts-schools-financially-too/" TargetMode="Externa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g"/><Relationship Id="rId11" Type="http://schemas.openxmlformats.org/officeDocument/2006/relationships/image" Target="../media/image7.pn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6.svg"/><Relationship Id="rId4" Type="http://schemas.openxmlformats.org/officeDocument/2006/relationships/hyperlink" Target="http://blog.ncce.org/2016/05/03/happy-teacher-appreciation-day-carry-inspiring-students-create-technology/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psr.umich.edu/web/NACJD/studies/37816/versions/V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1760" y="1236186"/>
            <a:ext cx="6890385" cy="4385627"/>
          </a:xfrm>
        </p:spPr>
        <p:txBody>
          <a:bodyPr rtlCol="0">
            <a:noAutofit/>
          </a:bodyPr>
          <a:lstStyle/>
          <a:p>
            <a:pPr algn="ctr" rtl="0">
              <a:lnSpc>
                <a:spcPct val="125000"/>
              </a:lnSpc>
            </a:pPr>
            <a:r>
              <a:rPr lang="en-GB" sz="3800" dirty="0"/>
              <a:t>BULLYING-VICTIMISATION and Teacher–student relationships:</a:t>
            </a:r>
            <a:br>
              <a:rPr lang="en-GB" sz="3800" dirty="0"/>
            </a:br>
            <a:r>
              <a:rPr lang="en-GB" sz="3800" dirty="0"/>
              <a:t>roles in adolescents’ future academic aspirations.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7166-56EC-A876-20EF-C342B62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 rtl="0"/>
              <a:t>1</a:t>
            </a:fld>
            <a:endParaRPr lang="en-GB" noProof="0"/>
          </a:p>
        </p:txBody>
      </p:sp>
      <p:pic>
        <p:nvPicPr>
          <p:cNvPr id="7" name="Picture 6" descr="A picture containing person, window&#10;&#10;Description automatically generated">
            <a:extLst>
              <a:ext uri="{FF2B5EF4-FFF2-40B4-BE49-F238E27FC236}">
                <a16:creationId xmlns:a16="http://schemas.microsoft.com/office/drawing/2014/main" id="{2FB41499-CDCA-EAC5-612F-D74EA654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1" r="9367"/>
          <a:stretch/>
        </p:blipFill>
        <p:spPr>
          <a:xfrm>
            <a:off x="0" y="1236186"/>
            <a:ext cx="5191760" cy="4385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39CC8-6D4D-143C-8D5B-9711BF6C7748}"/>
              </a:ext>
            </a:extLst>
          </p:cNvPr>
          <p:cNvSpPr txBox="1"/>
          <p:nvPr/>
        </p:nvSpPr>
        <p:spPr>
          <a:xfrm>
            <a:off x="10535920" y="5455404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Kashish Gupta</a:t>
            </a:r>
          </a:p>
        </p:txBody>
      </p:sp>
    </p:spTree>
    <p:extLst>
      <p:ext uri="{BB962C8B-B14F-4D97-AF65-F5344CB8AC3E}">
        <p14:creationId xmlns:p14="http://schemas.microsoft.com/office/powerpoint/2010/main" val="3936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Structure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3805"/>
              </p:ext>
            </p:extLst>
          </p:nvPr>
        </p:nvGraphicFramePr>
        <p:xfrm>
          <a:off x="1104900" y="168148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B72B-5217-2B76-12AA-E9B75629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2</a:t>
            </a:fld>
            <a:endParaRPr lang="en-GB" noProof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74CBFB-DA76-8FC6-53F1-CE4E5B2BB9C1}"/>
              </a:ext>
            </a:extLst>
          </p:cNvPr>
          <p:cNvCxnSpPr/>
          <p:nvPr/>
        </p:nvCxnSpPr>
        <p:spPr>
          <a:xfrm>
            <a:off x="1178560" y="1569720"/>
            <a:ext cx="9907022" cy="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4159"/>
            <a:ext cx="9980682" cy="1096962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8" y="1691640"/>
            <a:ext cx="4991101" cy="4756151"/>
          </a:xfrm>
        </p:spPr>
        <p:txBody>
          <a:bodyPr numCol="2" spcCol="108000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2000" dirty="0"/>
              <a:t>Bullying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What does it look like?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How prevalent is it?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What is the damage?</a:t>
            </a:r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Future Academic Aspirations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Cognitive Mechanisms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Internalisation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Externalisation</a:t>
            </a:r>
          </a:p>
          <a:p>
            <a:pPr rtl="0">
              <a:lnSpc>
                <a:spcPct val="100000"/>
              </a:lnSpc>
            </a:pPr>
            <a:endParaRPr lang="en-GB" sz="2000" dirty="0"/>
          </a:p>
          <a:p>
            <a:pPr rtl="0">
              <a:lnSpc>
                <a:spcPct val="100000"/>
              </a:lnSpc>
            </a:pPr>
            <a:r>
              <a:rPr lang="en-GB" sz="2000" dirty="0"/>
              <a:t>Teacher–Student Relationships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What does a strong relationship involve?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How do strong relationships help?</a:t>
            </a:r>
          </a:p>
          <a:p>
            <a:pPr marL="1085850" lvl="2" indent="-1714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Bullying</a:t>
            </a:r>
          </a:p>
          <a:p>
            <a:pPr marL="1085850" lvl="2" indent="-1714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Future Academic Aspirations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Other Considerations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Age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/>
              <a:t>Sex </a:t>
            </a:r>
          </a:p>
        </p:txBody>
      </p:sp>
      <p:pic>
        <p:nvPicPr>
          <p:cNvPr id="6" name="Picture 5" descr="A red apple next to a blackboard&#10;&#10;Description automatically generated with low confidence">
            <a:extLst>
              <a:ext uri="{FF2B5EF4-FFF2-40B4-BE49-F238E27FC236}">
                <a16:creationId xmlns:a16="http://schemas.microsoft.com/office/drawing/2014/main" id="{E8EB218B-8A31-9525-3F69-D8043DA51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62182" y="3805502"/>
            <a:ext cx="2923400" cy="2250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3F845-D623-E466-8E2F-C2E73CD19DAB}"/>
              </a:ext>
            </a:extLst>
          </p:cNvPr>
          <p:cNvSpPr txBox="1"/>
          <p:nvPr/>
        </p:nvSpPr>
        <p:spPr>
          <a:xfrm>
            <a:off x="8162182" y="6086083"/>
            <a:ext cx="3600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  <a:hlinkClick r:id="rId4" tooltip="http://blog.ncce.org/2016/05/03/happy-teacher-appreciation-day-carry-inspiring-students-create-technolog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 by Unknown Author is licensed under 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 descr="Text, letter">
            <a:extLst>
              <a:ext uri="{FF2B5EF4-FFF2-40B4-BE49-F238E27FC236}">
                <a16:creationId xmlns:a16="http://schemas.microsoft.com/office/drawing/2014/main" id="{4B65A678-B106-B4F7-2F49-C36D85C5FB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05849" y="1343548"/>
            <a:ext cx="3013767" cy="201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424E0-06FE-4ED3-773F-F028AC5ACEB8}"/>
              </a:ext>
            </a:extLst>
          </p:cNvPr>
          <p:cNvSpPr txBox="1"/>
          <p:nvPr/>
        </p:nvSpPr>
        <p:spPr>
          <a:xfrm>
            <a:off x="6505850" y="3353708"/>
            <a:ext cx="275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  <a:hlinkClick r:id="rId7" tooltip="http://news.schoolsdo.org/2017/06/bullying-hurts-schools-financially-to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 by Unknown Author is licensed under 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Graphic 13" descr="Graduation cap with solid fill">
            <a:extLst>
              <a:ext uri="{FF2B5EF4-FFF2-40B4-BE49-F238E27FC236}">
                <a16:creationId xmlns:a16="http://schemas.microsoft.com/office/drawing/2014/main" id="{F4DE6F0C-8DD1-FAA2-A3A3-71A19D3DB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23882" y="2167494"/>
            <a:ext cx="1506170" cy="1506170"/>
          </a:xfrm>
          <a:prstGeom prst="rect">
            <a:avLst/>
          </a:prstGeom>
        </p:spPr>
      </p:pic>
      <p:pic>
        <p:nvPicPr>
          <p:cNvPr id="16" name="Graphic 15" descr="Graduation cap outline">
            <a:extLst>
              <a:ext uri="{FF2B5EF4-FFF2-40B4-BE49-F238E27FC236}">
                <a16:creationId xmlns:a16="http://schemas.microsoft.com/office/drawing/2014/main" id="{3CA38E56-2C81-82A1-1A11-5EF3B11FE1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7174" y="4283239"/>
            <a:ext cx="1483832" cy="1483832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322DA34-8A43-C97C-226C-CECE3FEC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95279"/>
            <a:ext cx="9980682" cy="1096962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Hypotheses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59C34B-8099-768C-80C2-BE6FBB5F8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029005"/>
              </p:ext>
            </p:extLst>
          </p:nvPr>
        </p:nvGraphicFramePr>
        <p:xfrm>
          <a:off x="535940" y="1218518"/>
          <a:ext cx="9980681" cy="554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16C4DE3-C172-7F2F-0AF4-4FDDA40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841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78BE34-818F-DF06-2AE8-AB098AB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BE234-F4A7-5558-67E3-3F989534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784351"/>
            <a:ext cx="5253370" cy="4572000"/>
          </a:xfrm>
        </p:spPr>
        <p:txBody>
          <a:bodyPr numCol="2" spcCol="180000">
            <a:normAutofit fontScale="925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School Crime Supplement (2019)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Open Access Secondary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Collected by the US Government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National Crime Victimisation Survey (2019)</a:t>
            </a:r>
          </a:p>
          <a:p>
            <a:endParaRPr lang="en-GB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Future Academic Aspirations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Graduating from higher education?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Yes/No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Level of Adult Support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Cares, Listens, Good Job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4-point Likert: level of agreement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Frequency of Bullying-Victimisation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Days in academic year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2-5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6-10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/>
              <a:t>10+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4E777B7-6A9D-6C64-B49D-15250A520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521803"/>
              </p:ext>
            </p:extLst>
          </p:nvPr>
        </p:nvGraphicFramePr>
        <p:xfrm>
          <a:off x="8984512" y="4145600"/>
          <a:ext cx="2415008" cy="1829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6686F-BD60-3E4B-0338-6AE504BD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5</a:t>
            </a:fld>
            <a:endParaRPr lang="en-GB" noProof="0"/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6311C066-4AB4-264C-5236-5C72C8AFF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21525" r="27417" b="31887"/>
          <a:stretch/>
        </p:blipFill>
        <p:spPr>
          <a:xfrm>
            <a:off x="6702554" y="1600201"/>
            <a:ext cx="4452512" cy="211836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D626D2E-606A-3AAD-24C1-75169B4A5C3D}"/>
              </a:ext>
            </a:extLst>
          </p:cNvPr>
          <p:cNvSpPr txBox="1">
            <a:spLocks/>
          </p:cNvSpPr>
          <p:nvPr/>
        </p:nvSpPr>
        <p:spPr>
          <a:xfrm>
            <a:off x="7443736" y="3923414"/>
            <a:ext cx="1540775" cy="133438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i="1" dirty="0"/>
              <a:t>N </a:t>
            </a:r>
            <a:r>
              <a:rPr lang="en-GB" dirty="0"/>
              <a:t>= 488</a:t>
            </a:r>
          </a:p>
          <a:p>
            <a:endParaRPr lang="en-GB" i="1" dirty="0"/>
          </a:p>
          <a:p>
            <a:r>
              <a:rPr lang="en-GB" dirty="0"/>
              <a:t>Ages 12-18</a:t>
            </a:r>
          </a:p>
        </p:txBody>
      </p:sp>
    </p:spTree>
    <p:extLst>
      <p:ext uri="{BB962C8B-B14F-4D97-AF65-F5344CB8AC3E}">
        <p14:creationId xmlns:p14="http://schemas.microsoft.com/office/powerpoint/2010/main" val="25931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EF83-DE1B-28EF-AD59-BA918C99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ECF2-54F1-E7C2-93F7-8FAA2823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498600"/>
            <a:ext cx="4909820" cy="170881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Hierarchical Multiple Linear Regression Model.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Three Stages for each hypothesis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R &amp; RStudio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4AEF8BB-70D6-79CE-4CBB-747A9D750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59234"/>
              </p:ext>
            </p:extLst>
          </p:nvPr>
        </p:nvGraphicFramePr>
        <p:xfrm>
          <a:off x="4273625" y="2001520"/>
          <a:ext cx="6811957" cy="4354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52E3A-BA95-E3DA-9C92-B829821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48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EF83-DE1B-28EF-AD59-BA918C99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ECF2-54F1-E7C2-93F7-8FAA2823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498600"/>
            <a:ext cx="4909820" cy="170881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Hierarchical Multiple Linear Regression Model.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Three Stages for each hypothesis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R &amp; RStudio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4AEF8BB-70D6-79CE-4CBB-747A9D750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278889"/>
              </p:ext>
            </p:extLst>
          </p:nvPr>
        </p:nvGraphicFramePr>
        <p:xfrm>
          <a:off x="5405120" y="2951238"/>
          <a:ext cx="5326380" cy="340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52E3A-BA95-E3DA-9C92-B829821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7</a:t>
            </a:fld>
            <a:endParaRPr lang="en-GB" noProof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57F1C-345B-472A-5D85-18B16A145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917368"/>
              </p:ext>
            </p:extLst>
          </p:nvPr>
        </p:nvGraphicFramePr>
        <p:xfrm>
          <a:off x="1470660" y="2948073"/>
          <a:ext cx="5326380" cy="3692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01D65B2-CC4B-624B-F7D6-74C684D88A3D}"/>
              </a:ext>
            </a:extLst>
          </p:cNvPr>
          <p:cNvSpPr txBox="1">
            <a:spLocks/>
          </p:cNvSpPr>
          <p:nvPr/>
        </p:nvSpPr>
        <p:spPr>
          <a:xfrm>
            <a:off x="5994402" y="1461412"/>
            <a:ext cx="5130798" cy="1219530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/>
              <a:t>Sex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/>
              <a:t>Teacher–Student Relationships</a:t>
            </a:r>
          </a:p>
          <a:p>
            <a:pPr marL="285750" indent="-285750">
              <a:buFont typeface="Euphemia" panose="020B0503040102020104" pitchFamily="34" charset="0"/>
              <a:buChar char="ᕁ"/>
            </a:pPr>
            <a:r>
              <a:rPr lang="en-GB" dirty="0"/>
              <a:t>Age</a:t>
            </a:r>
          </a:p>
          <a:p>
            <a:pPr marL="285750" indent="-285750">
              <a:buFont typeface="Euphemia" panose="020B0503040102020104" pitchFamily="34" charset="0"/>
              <a:buChar char="ᕁ"/>
            </a:pPr>
            <a:r>
              <a:rPr lang="en-GB" dirty="0"/>
              <a:t>Bullying-Victimisation</a:t>
            </a:r>
          </a:p>
        </p:txBody>
      </p:sp>
    </p:spTree>
    <p:extLst>
      <p:ext uri="{BB962C8B-B14F-4D97-AF65-F5344CB8AC3E}">
        <p14:creationId xmlns:p14="http://schemas.microsoft.com/office/powerpoint/2010/main" val="13053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8833-4F07-B854-2BD2-E8F385AC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Contextualising, Implications and 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F0AEF-3787-F93C-BA2A-FD8B0AB3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30680"/>
            <a:ext cx="3284220" cy="396748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Females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Sole predictor Stages 1 &amp; 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Not in Stage 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Why is this important?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Frequency of Bullying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Not a predictor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Why?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Poor measure?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Adult Support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Sole predictor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What does this mean?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00407-49FF-CDAD-E418-7ECC625B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648" y="1509237"/>
            <a:ext cx="3614934" cy="424132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800" dirty="0"/>
              <a:t>The importance of strong Teacher–Student Relationships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/>
              <a:t>Future Academic Aspirations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400" dirty="0"/>
              <a:t>General wellbeing and future outlook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400" dirty="0"/>
              <a:t>Long-term benefits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/>
              <a:t>Sex and 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400" dirty="0"/>
              <a:t>Females and Males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dirty="0"/>
              <a:t>Why the discrepancy?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dirty="0"/>
              <a:t>Bridging the gap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400" dirty="0"/>
              <a:t>Non-linear age patterns?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6414-AB07-6215-F40D-7CD6A849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D754F-99AC-733B-D931-F2ED34144ACD}"/>
              </a:ext>
            </a:extLst>
          </p:cNvPr>
          <p:cNvSpPr/>
          <p:nvPr/>
        </p:nvSpPr>
        <p:spPr>
          <a:xfrm>
            <a:off x="3557810" y="3067984"/>
            <a:ext cx="42450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/>
                <a:solidFill>
                  <a:schemeClr val="accent3"/>
                </a:solidFill>
              </a:rPr>
              <a:t>Internalising</a:t>
            </a:r>
            <a:endParaRPr lang="en-US" sz="32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&amp;</a:t>
            </a:r>
          </a:p>
          <a:p>
            <a:pPr algn="ctr"/>
            <a:r>
              <a:rPr lang="en-US" sz="3200" b="1" dirty="0" err="1">
                <a:ln/>
                <a:solidFill>
                  <a:schemeClr val="accent3"/>
                </a:solidFill>
              </a:rPr>
              <a:t>Externalising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3688-1130-A857-F7C0-29DB7093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808-6D6E-9856-CB82-452BAEF8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2484120"/>
          </a:xfrm>
        </p:spPr>
        <p:txBody>
          <a:bodyPr/>
          <a:lstStyle/>
          <a:p>
            <a:pPr marL="0" indent="-457200">
              <a:lnSpc>
                <a:spcPct val="150000"/>
              </a:lnSpc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National Crime Victimization Survey: School Crime Supplement, [United States], 2019. </a:t>
            </a:r>
            <a:r>
              <a:rPr lang="de-DE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https://www.icpsr.umich.edu/web/NACJD/studies/37816/versions/V1</a:t>
            </a:r>
            <a:endParaRPr lang="de-DE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-457200">
              <a:lnSpc>
                <a:spcPct val="150000"/>
              </a:lnSpc>
              <a:buNone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-45720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C94BD-7555-9386-54E6-A30E298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641FA-5D25-394E-7B02-102DF65A398B}"/>
              </a:ext>
            </a:extLst>
          </p:cNvPr>
          <p:cNvSpPr/>
          <p:nvPr/>
        </p:nvSpPr>
        <p:spPr>
          <a:xfrm>
            <a:off x="3974865" y="3618508"/>
            <a:ext cx="3625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642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1180</TotalTime>
  <Words>467</Words>
  <Application>Microsoft Office PowerPoint</Application>
  <PresentationFormat>Widescreen</PresentationFormat>
  <Paragraphs>174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 New</vt:lpstr>
      <vt:lpstr>Euphemia</vt:lpstr>
      <vt:lpstr>Plantagenet Cherokee</vt:lpstr>
      <vt:lpstr>Times New Roman</vt:lpstr>
      <vt:lpstr>Wingdings</vt:lpstr>
      <vt:lpstr>Academic Literature 16x9</vt:lpstr>
      <vt:lpstr>BULLYING-VICTIMISATION and Teacher–student relationships: roles in adolescents’ future academic aspirations.</vt:lpstr>
      <vt:lpstr>Structure</vt:lpstr>
      <vt:lpstr>Overview</vt:lpstr>
      <vt:lpstr>Hypotheses</vt:lpstr>
      <vt:lpstr>Data</vt:lpstr>
      <vt:lpstr>Analysis and Findings</vt:lpstr>
      <vt:lpstr>Analysis and Findings</vt:lpstr>
      <vt:lpstr>Contextualising, Implications and Future Directions</vt:lpstr>
      <vt:lpstr>References and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BULLYING-VICTIMISATION and Teacher–student relationships: roles on adolescents’ future academic aspirations.</dc:title>
  <dc:creator>Kashish Gupta (student)</dc:creator>
  <cp:lastModifiedBy>Kashish Gupta (student)</cp:lastModifiedBy>
  <cp:revision>41</cp:revision>
  <dcterms:created xsi:type="dcterms:W3CDTF">2023-03-21T21:16:58Z</dcterms:created>
  <dcterms:modified xsi:type="dcterms:W3CDTF">2023-03-22T17:00:22Z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