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7432000"/>
  <p:notesSz cx="6881813" cy="9296400"/>
  <p:defaultTextStyle>
    <a:defPPr>
      <a:defRPr lang="en-US"/>
    </a:defPPr>
    <a:lvl1pPr algn="l" rtl="0" fontAlgn="base">
      <a:spcBef>
        <a:spcPct val="0"/>
      </a:spcBef>
      <a:spcAft>
        <a:spcPct val="0"/>
      </a:spcAft>
      <a:defRPr sz="2800" kern="1200">
        <a:solidFill>
          <a:schemeClr val="tx1"/>
        </a:solidFill>
        <a:latin typeface="Trebuchet MS" pitchFamily="34" charset="0"/>
        <a:ea typeface="+mn-ea"/>
        <a:cs typeface="Arial" charset="0"/>
      </a:defRPr>
    </a:lvl1pPr>
    <a:lvl2pPr marL="457200" algn="l" rtl="0" fontAlgn="base">
      <a:spcBef>
        <a:spcPct val="0"/>
      </a:spcBef>
      <a:spcAft>
        <a:spcPct val="0"/>
      </a:spcAft>
      <a:defRPr sz="2800" kern="1200">
        <a:solidFill>
          <a:schemeClr val="tx1"/>
        </a:solidFill>
        <a:latin typeface="Trebuchet MS" pitchFamily="34" charset="0"/>
        <a:ea typeface="+mn-ea"/>
        <a:cs typeface="Arial" charset="0"/>
      </a:defRPr>
    </a:lvl2pPr>
    <a:lvl3pPr marL="914400" algn="l" rtl="0" fontAlgn="base">
      <a:spcBef>
        <a:spcPct val="0"/>
      </a:spcBef>
      <a:spcAft>
        <a:spcPct val="0"/>
      </a:spcAft>
      <a:defRPr sz="2800" kern="1200">
        <a:solidFill>
          <a:schemeClr val="tx1"/>
        </a:solidFill>
        <a:latin typeface="Trebuchet MS" pitchFamily="34" charset="0"/>
        <a:ea typeface="+mn-ea"/>
        <a:cs typeface="Arial" charset="0"/>
      </a:defRPr>
    </a:lvl3pPr>
    <a:lvl4pPr marL="1371600" algn="l" rtl="0" fontAlgn="base">
      <a:spcBef>
        <a:spcPct val="0"/>
      </a:spcBef>
      <a:spcAft>
        <a:spcPct val="0"/>
      </a:spcAft>
      <a:defRPr sz="2800" kern="1200">
        <a:solidFill>
          <a:schemeClr val="tx1"/>
        </a:solidFill>
        <a:latin typeface="Trebuchet MS" pitchFamily="34" charset="0"/>
        <a:ea typeface="+mn-ea"/>
        <a:cs typeface="Arial" charset="0"/>
      </a:defRPr>
    </a:lvl4pPr>
    <a:lvl5pPr marL="1828800" algn="l" rtl="0" fontAlgn="base">
      <a:spcBef>
        <a:spcPct val="0"/>
      </a:spcBef>
      <a:spcAft>
        <a:spcPct val="0"/>
      </a:spcAft>
      <a:defRPr sz="2800" kern="1200">
        <a:solidFill>
          <a:schemeClr val="tx1"/>
        </a:solidFill>
        <a:latin typeface="Trebuchet MS" pitchFamily="34" charset="0"/>
        <a:ea typeface="+mn-ea"/>
        <a:cs typeface="Arial" charset="0"/>
      </a:defRPr>
    </a:lvl5pPr>
    <a:lvl6pPr marL="2286000" algn="l" defTabSz="914400" rtl="0" eaLnBrk="1" latinLnBrk="0" hangingPunct="1">
      <a:defRPr sz="2800" kern="1200">
        <a:solidFill>
          <a:schemeClr val="tx1"/>
        </a:solidFill>
        <a:latin typeface="Trebuchet MS" pitchFamily="34" charset="0"/>
        <a:ea typeface="+mn-ea"/>
        <a:cs typeface="Arial" charset="0"/>
      </a:defRPr>
    </a:lvl6pPr>
    <a:lvl7pPr marL="2743200" algn="l" defTabSz="914400" rtl="0" eaLnBrk="1" latinLnBrk="0" hangingPunct="1">
      <a:defRPr sz="2800" kern="1200">
        <a:solidFill>
          <a:schemeClr val="tx1"/>
        </a:solidFill>
        <a:latin typeface="Trebuchet MS" pitchFamily="34" charset="0"/>
        <a:ea typeface="+mn-ea"/>
        <a:cs typeface="Arial" charset="0"/>
      </a:defRPr>
    </a:lvl7pPr>
    <a:lvl8pPr marL="3200400" algn="l" defTabSz="914400" rtl="0" eaLnBrk="1" latinLnBrk="0" hangingPunct="1">
      <a:defRPr sz="2800" kern="1200">
        <a:solidFill>
          <a:schemeClr val="tx1"/>
        </a:solidFill>
        <a:latin typeface="Trebuchet MS" pitchFamily="34" charset="0"/>
        <a:ea typeface="+mn-ea"/>
        <a:cs typeface="Arial" charset="0"/>
      </a:defRPr>
    </a:lvl8pPr>
    <a:lvl9pPr marL="3657600" algn="l" defTabSz="914400" rtl="0" eaLnBrk="1" latinLnBrk="0" hangingPunct="1">
      <a:defRPr sz="2800" kern="1200">
        <a:solidFill>
          <a:schemeClr val="tx1"/>
        </a:solidFill>
        <a:latin typeface="Trebuchet MS" pitchFamily="34" charset="0"/>
        <a:ea typeface="+mn-ea"/>
        <a:cs typeface="Arial" charset="0"/>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0"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E5E9"/>
    <a:srgbClr val="FFFF99"/>
    <a:srgbClr val="8A3CC4"/>
    <a:srgbClr val="E20000"/>
    <a:srgbClr val="5F2987"/>
    <a:srgbClr val="8474A0"/>
    <a:srgbClr val="C4968E"/>
    <a:srgbClr val="AB6969"/>
    <a:srgbClr val="BD92DE"/>
    <a:srgbClr val="8B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2840" autoAdjust="0"/>
  </p:normalViewPr>
  <p:slideViewPr>
    <p:cSldViewPr>
      <p:cViewPr varScale="1">
        <p:scale>
          <a:sx n="28" d="100"/>
          <a:sy n="28" d="100"/>
        </p:scale>
        <p:origin x="1626" y="162"/>
      </p:cViewPr>
      <p:guideLst>
        <p:guide orient="horz" pos="8640"/>
        <p:guide pos="1152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hyperlink" Target="https://en.wikipedia.org/wiki/File:Red_x.svg"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hyperlink" Target="https://en.wikipedia.org/wiki/File:Red_x.sv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D206DC-AD17-4AB7-BF91-9949A5B492D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D522B104-8EED-4A27-AE54-DC1D25C41540}">
      <dgm:prSet phldrT="[Text]" custT="1"/>
      <dgm:spPr/>
      <dgm:t>
        <a:bodyPr/>
        <a:lstStyle/>
        <a:p>
          <a:endParaRPr lang="en-US" sz="4400" b="1" dirty="0"/>
        </a:p>
      </dgm:t>
    </dgm:pt>
    <dgm:pt modelId="{21566F63-BAA1-4DA0-A0E3-9715DD641DA2}" type="parTrans" cxnId="{095D912C-2B05-4E0D-9D64-43B5B135A9C4}">
      <dgm:prSet/>
      <dgm:spPr/>
      <dgm:t>
        <a:bodyPr/>
        <a:lstStyle/>
        <a:p>
          <a:endParaRPr lang="en-US"/>
        </a:p>
      </dgm:t>
    </dgm:pt>
    <dgm:pt modelId="{3034C3A2-22D6-4684-B1BB-A7A2FBE6132D}" type="sibTrans" cxnId="{095D912C-2B05-4E0D-9D64-43B5B135A9C4}">
      <dgm:prSet/>
      <dgm:spPr/>
      <dgm:t>
        <a:bodyPr/>
        <a:lstStyle/>
        <a:p>
          <a:endParaRPr lang="en-US"/>
        </a:p>
      </dgm:t>
    </dgm:pt>
    <dgm:pt modelId="{E91853E7-B409-4E0C-AA85-91A0FDFD3121}">
      <dgm:prSet phldrT="[Text]"/>
      <dgm:spPr/>
      <dgm:t>
        <a:bodyPr/>
        <a:lstStyle/>
        <a:p>
          <a:r>
            <a:rPr lang="en-US" dirty="0"/>
            <a:t>Assess a child’s level of need</a:t>
          </a:r>
        </a:p>
      </dgm:t>
    </dgm:pt>
    <dgm:pt modelId="{D509C65A-B123-4BDF-BD18-A23E067E0490}" type="parTrans" cxnId="{69D9FB3F-F89B-441F-9EF4-C660E90074C3}">
      <dgm:prSet/>
      <dgm:spPr/>
      <dgm:t>
        <a:bodyPr/>
        <a:lstStyle/>
        <a:p>
          <a:endParaRPr lang="en-US"/>
        </a:p>
      </dgm:t>
    </dgm:pt>
    <dgm:pt modelId="{CDB25B5B-22C2-4DB3-86C5-AAF83277F651}" type="sibTrans" cxnId="{69D9FB3F-F89B-441F-9EF4-C660E90074C3}">
      <dgm:prSet/>
      <dgm:spPr/>
      <dgm:t>
        <a:bodyPr/>
        <a:lstStyle/>
        <a:p>
          <a:endParaRPr lang="en-US"/>
        </a:p>
      </dgm:t>
    </dgm:pt>
    <dgm:pt modelId="{F765975F-1EB2-4209-B76D-9349239DDB03}">
      <dgm:prSet phldrT="[Text]"/>
      <dgm:spPr/>
      <dgm:t>
        <a:bodyPr/>
        <a:lstStyle/>
        <a:p>
          <a:r>
            <a:rPr lang="en-US" dirty="0"/>
            <a:t>Recommend a placement setting</a:t>
          </a:r>
        </a:p>
      </dgm:t>
    </dgm:pt>
    <dgm:pt modelId="{B166EA31-5AC5-47FE-A27F-B27126781F73}" type="parTrans" cxnId="{915A4978-49C8-487B-A04B-BB80D52798F5}">
      <dgm:prSet/>
      <dgm:spPr/>
      <dgm:t>
        <a:bodyPr/>
        <a:lstStyle/>
        <a:p>
          <a:endParaRPr lang="en-US"/>
        </a:p>
      </dgm:t>
    </dgm:pt>
    <dgm:pt modelId="{C77B4CF9-9416-4738-BEF6-445E8886216C}" type="sibTrans" cxnId="{915A4978-49C8-487B-A04B-BB80D52798F5}">
      <dgm:prSet/>
      <dgm:spPr/>
      <dgm:t>
        <a:bodyPr/>
        <a:lstStyle/>
        <a:p>
          <a:endParaRPr lang="en-US"/>
        </a:p>
      </dgm:t>
    </dgm:pt>
    <dgm:pt modelId="{2F9861DC-81AE-4468-BD01-948B3854097D}">
      <dgm:prSet phldrT="[Text]"/>
      <dgm:spPr/>
      <dgm:t>
        <a:bodyPr/>
        <a:lstStyle/>
        <a:p>
          <a:r>
            <a:rPr lang="en-US" b="1" dirty="0">
              <a:solidFill>
                <a:srgbClr val="FF0000"/>
              </a:solidFill>
            </a:rPr>
            <a:t>Calculate foster parent rate</a:t>
          </a:r>
        </a:p>
      </dgm:t>
    </dgm:pt>
    <dgm:pt modelId="{849EC4C1-C605-46B9-A57E-14444CE82AA7}" type="parTrans" cxnId="{02C5FCC7-890F-4CE8-B277-6D62BCF4FD03}">
      <dgm:prSet/>
      <dgm:spPr/>
      <dgm:t>
        <a:bodyPr/>
        <a:lstStyle/>
        <a:p>
          <a:endParaRPr lang="en-US"/>
        </a:p>
      </dgm:t>
    </dgm:pt>
    <dgm:pt modelId="{EB57A6A0-18A8-4915-BD17-DD644D85C743}" type="sibTrans" cxnId="{02C5FCC7-890F-4CE8-B277-6D62BCF4FD03}">
      <dgm:prSet/>
      <dgm:spPr/>
      <dgm:t>
        <a:bodyPr/>
        <a:lstStyle/>
        <a:p>
          <a:endParaRPr lang="en-US"/>
        </a:p>
      </dgm:t>
    </dgm:pt>
    <dgm:pt modelId="{87062887-E158-4DFD-AD88-73ABF2E22F2F}" type="pres">
      <dgm:prSet presAssocID="{F6D206DC-AD17-4AB7-BF91-9949A5B492D8}" presName="Name0" presStyleCnt="0">
        <dgm:presLayoutVars>
          <dgm:orgChart val="1"/>
          <dgm:chPref val="1"/>
          <dgm:dir/>
          <dgm:animOne val="branch"/>
          <dgm:animLvl val="lvl"/>
          <dgm:resizeHandles/>
        </dgm:presLayoutVars>
      </dgm:prSet>
      <dgm:spPr/>
    </dgm:pt>
    <dgm:pt modelId="{3F7869D3-BF89-4022-9CC2-1FA298560856}" type="pres">
      <dgm:prSet presAssocID="{D522B104-8EED-4A27-AE54-DC1D25C41540}" presName="hierRoot1" presStyleCnt="0">
        <dgm:presLayoutVars>
          <dgm:hierBranch val="init"/>
        </dgm:presLayoutVars>
      </dgm:prSet>
      <dgm:spPr/>
    </dgm:pt>
    <dgm:pt modelId="{A039185E-FB52-458C-AC6E-D62A76FEB9D0}" type="pres">
      <dgm:prSet presAssocID="{D522B104-8EED-4A27-AE54-DC1D25C41540}" presName="rootComposite1" presStyleCnt="0"/>
      <dgm:spPr/>
    </dgm:pt>
    <dgm:pt modelId="{B288FAE7-FF2D-4EA6-9750-2A0F00448745}" type="pres">
      <dgm:prSet presAssocID="{D522B104-8EED-4A27-AE54-DC1D25C41540}" presName="rootText1" presStyleLbl="alignAcc1" presStyleIdx="0" presStyleCnt="0" custScaleX="129773" custScaleY="131725">
        <dgm:presLayoutVars>
          <dgm:chPref val="3"/>
        </dgm:presLayoutVars>
      </dgm:prSet>
      <dgm:spPr/>
    </dgm:pt>
    <dgm:pt modelId="{5D55D073-A552-464C-A43C-0F9F600B8875}" type="pres">
      <dgm:prSet presAssocID="{D522B104-8EED-4A27-AE54-DC1D25C41540}" presName="topArc1" presStyleLbl="parChTrans1D1" presStyleIdx="0" presStyleCnt="8"/>
      <dgm:spPr/>
    </dgm:pt>
    <dgm:pt modelId="{93C260EF-C5D1-401F-9B83-6EE77204A4F7}" type="pres">
      <dgm:prSet presAssocID="{D522B104-8EED-4A27-AE54-DC1D25C41540}" presName="bottomArc1" presStyleLbl="parChTrans1D1" presStyleIdx="1" presStyleCnt="8"/>
      <dgm:spPr/>
    </dgm:pt>
    <dgm:pt modelId="{DDA5308B-E732-4C8B-B5A3-EE2A6CCE8C88}" type="pres">
      <dgm:prSet presAssocID="{D522B104-8EED-4A27-AE54-DC1D25C41540}" presName="topConnNode1" presStyleLbl="node1" presStyleIdx="0" presStyleCnt="0"/>
      <dgm:spPr/>
    </dgm:pt>
    <dgm:pt modelId="{17A4EAC0-7861-435A-9930-28FC352C7F6F}" type="pres">
      <dgm:prSet presAssocID="{D522B104-8EED-4A27-AE54-DC1D25C41540}" presName="hierChild2" presStyleCnt="0"/>
      <dgm:spPr/>
    </dgm:pt>
    <dgm:pt modelId="{E1E181C3-1FEE-40DD-9C54-CFFDD00239C8}" type="pres">
      <dgm:prSet presAssocID="{D509C65A-B123-4BDF-BD18-A23E067E0490}" presName="Name28" presStyleLbl="parChTrans1D2" presStyleIdx="0" presStyleCnt="3"/>
      <dgm:spPr/>
    </dgm:pt>
    <dgm:pt modelId="{0120FBED-096E-477A-919D-91C5059F71B3}" type="pres">
      <dgm:prSet presAssocID="{E91853E7-B409-4E0C-AA85-91A0FDFD3121}" presName="hierRoot2" presStyleCnt="0">
        <dgm:presLayoutVars>
          <dgm:hierBranch val="init"/>
        </dgm:presLayoutVars>
      </dgm:prSet>
      <dgm:spPr/>
    </dgm:pt>
    <dgm:pt modelId="{3F65572E-59CA-4A0F-887B-284F762C058D}" type="pres">
      <dgm:prSet presAssocID="{E91853E7-B409-4E0C-AA85-91A0FDFD3121}" presName="rootComposite2" presStyleCnt="0"/>
      <dgm:spPr/>
    </dgm:pt>
    <dgm:pt modelId="{ACD60857-2767-4A5D-B46F-A474B81EEAA7}" type="pres">
      <dgm:prSet presAssocID="{E91853E7-B409-4E0C-AA85-91A0FDFD3121}" presName="rootText2" presStyleLbl="alignAcc1" presStyleIdx="0" presStyleCnt="0">
        <dgm:presLayoutVars>
          <dgm:chPref val="3"/>
        </dgm:presLayoutVars>
      </dgm:prSet>
      <dgm:spPr/>
    </dgm:pt>
    <dgm:pt modelId="{CC3A3D29-7615-49D5-8F96-E4F4898DDE1E}" type="pres">
      <dgm:prSet presAssocID="{E91853E7-B409-4E0C-AA85-91A0FDFD3121}" presName="topArc2" presStyleLbl="parChTrans1D1" presStyleIdx="2" presStyleCnt="8"/>
      <dgm:spPr/>
    </dgm:pt>
    <dgm:pt modelId="{F914CC3B-F3F4-465C-A114-9D1713E8E58E}" type="pres">
      <dgm:prSet presAssocID="{E91853E7-B409-4E0C-AA85-91A0FDFD3121}" presName="bottomArc2" presStyleLbl="parChTrans1D1" presStyleIdx="3" presStyleCnt="8"/>
      <dgm:spPr/>
    </dgm:pt>
    <dgm:pt modelId="{614BB4D4-1E34-4941-A5D2-3DE688B8E48F}" type="pres">
      <dgm:prSet presAssocID="{E91853E7-B409-4E0C-AA85-91A0FDFD3121}" presName="topConnNode2" presStyleLbl="node2" presStyleIdx="0" presStyleCnt="0"/>
      <dgm:spPr/>
    </dgm:pt>
    <dgm:pt modelId="{21E9C54A-ECD8-42F5-9D95-AD3B8316947F}" type="pres">
      <dgm:prSet presAssocID="{E91853E7-B409-4E0C-AA85-91A0FDFD3121}" presName="hierChild4" presStyleCnt="0"/>
      <dgm:spPr/>
    </dgm:pt>
    <dgm:pt modelId="{00F1F699-6B44-4E39-A4FE-75D6ABBD649B}" type="pres">
      <dgm:prSet presAssocID="{E91853E7-B409-4E0C-AA85-91A0FDFD3121}" presName="hierChild5" presStyleCnt="0"/>
      <dgm:spPr/>
    </dgm:pt>
    <dgm:pt modelId="{A4078CEE-292A-4F01-AA46-E323295F3F99}" type="pres">
      <dgm:prSet presAssocID="{B166EA31-5AC5-47FE-A27F-B27126781F73}" presName="Name28" presStyleLbl="parChTrans1D2" presStyleIdx="1" presStyleCnt="3"/>
      <dgm:spPr/>
    </dgm:pt>
    <dgm:pt modelId="{FCC9F1BE-571D-44DF-8C97-B8ED4B4160C2}" type="pres">
      <dgm:prSet presAssocID="{F765975F-1EB2-4209-B76D-9349239DDB03}" presName="hierRoot2" presStyleCnt="0">
        <dgm:presLayoutVars>
          <dgm:hierBranch val="init"/>
        </dgm:presLayoutVars>
      </dgm:prSet>
      <dgm:spPr/>
    </dgm:pt>
    <dgm:pt modelId="{8D3A2E53-0737-4FCD-9F14-C5C986C3530E}" type="pres">
      <dgm:prSet presAssocID="{F765975F-1EB2-4209-B76D-9349239DDB03}" presName="rootComposite2" presStyleCnt="0"/>
      <dgm:spPr/>
    </dgm:pt>
    <dgm:pt modelId="{7A6B40CB-B2ED-4FE8-864B-18D5EEAA656D}" type="pres">
      <dgm:prSet presAssocID="{F765975F-1EB2-4209-B76D-9349239DDB03}" presName="rootText2" presStyleLbl="alignAcc1" presStyleIdx="0" presStyleCnt="0">
        <dgm:presLayoutVars>
          <dgm:chPref val="3"/>
        </dgm:presLayoutVars>
      </dgm:prSet>
      <dgm:spPr/>
    </dgm:pt>
    <dgm:pt modelId="{7BF06BF4-F931-47EF-9E6D-1613881C9ECB}" type="pres">
      <dgm:prSet presAssocID="{F765975F-1EB2-4209-B76D-9349239DDB03}" presName="topArc2" presStyleLbl="parChTrans1D1" presStyleIdx="4" presStyleCnt="8"/>
      <dgm:spPr/>
    </dgm:pt>
    <dgm:pt modelId="{1D449CC2-E06E-40B5-B4F8-D406B92187EE}" type="pres">
      <dgm:prSet presAssocID="{F765975F-1EB2-4209-B76D-9349239DDB03}" presName="bottomArc2" presStyleLbl="parChTrans1D1" presStyleIdx="5" presStyleCnt="8"/>
      <dgm:spPr/>
    </dgm:pt>
    <dgm:pt modelId="{D980BC36-EE9E-4DC9-A799-3024868B152D}" type="pres">
      <dgm:prSet presAssocID="{F765975F-1EB2-4209-B76D-9349239DDB03}" presName="topConnNode2" presStyleLbl="node2" presStyleIdx="0" presStyleCnt="0"/>
      <dgm:spPr/>
    </dgm:pt>
    <dgm:pt modelId="{627E335C-5060-40D5-81B1-339128871D7B}" type="pres">
      <dgm:prSet presAssocID="{F765975F-1EB2-4209-B76D-9349239DDB03}" presName="hierChild4" presStyleCnt="0"/>
      <dgm:spPr/>
    </dgm:pt>
    <dgm:pt modelId="{743504AA-D2BD-4FB8-AE19-AFB2A79AE399}" type="pres">
      <dgm:prSet presAssocID="{F765975F-1EB2-4209-B76D-9349239DDB03}" presName="hierChild5" presStyleCnt="0"/>
      <dgm:spPr/>
    </dgm:pt>
    <dgm:pt modelId="{6AA952C5-DFC7-4E0E-8094-E89B084FF36F}" type="pres">
      <dgm:prSet presAssocID="{849EC4C1-C605-46B9-A57E-14444CE82AA7}" presName="Name28" presStyleLbl="parChTrans1D2" presStyleIdx="2" presStyleCnt="3"/>
      <dgm:spPr/>
    </dgm:pt>
    <dgm:pt modelId="{11B61FDE-33F0-4960-AE9B-74E6F8BD6348}" type="pres">
      <dgm:prSet presAssocID="{2F9861DC-81AE-4468-BD01-948B3854097D}" presName="hierRoot2" presStyleCnt="0">
        <dgm:presLayoutVars>
          <dgm:hierBranch val="init"/>
        </dgm:presLayoutVars>
      </dgm:prSet>
      <dgm:spPr/>
    </dgm:pt>
    <dgm:pt modelId="{CBB2972C-2BF7-4810-A64A-AA423244A83B}" type="pres">
      <dgm:prSet presAssocID="{2F9861DC-81AE-4468-BD01-948B3854097D}" presName="rootComposite2" presStyleCnt="0"/>
      <dgm:spPr/>
    </dgm:pt>
    <dgm:pt modelId="{C86B57CD-2F2A-4C31-AC73-7A1B8692EC22}" type="pres">
      <dgm:prSet presAssocID="{2F9861DC-81AE-4468-BD01-948B3854097D}" presName="rootText2" presStyleLbl="alignAcc1" presStyleIdx="0" presStyleCnt="0">
        <dgm:presLayoutVars>
          <dgm:chPref val="3"/>
        </dgm:presLayoutVars>
      </dgm:prSet>
      <dgm:spPr/>
    </dgm:pt>
    <dgm:pt modelId="{53371BB7-376A-431C-9005-F6BBF4758CBC}" type="pres">
      <dgm:prSet presAssocID="{2F9861DC-81AE-4468-BD01-948B3854097D}" presName="topArc2" presStyleLbl="parChTrans1D1" presStyleIdx="6" presStyleCnt="8"/>
      <dgm:spPr/>
    </dgm:pt>
    <dgm:pt modelId="{00B4493D-5E3B-40DA-9B48-D9D0ABE0F9C2}" type="pres">
      <dgm:prSet presAssocID="{2F9861DC-81AE-4468-BD01-948B3854097D}" presName="bottomArc2" presStyleLbl="parChTrans1D1" presStyleIdx="7" presStyleCnt="8"/>
      <dgm:spPr/>
    </dgm:pt>
    <dgm:pt modelId="{83CA50FA-4081-4244-859E-5AB535AA8245}" type="pres">
      <dgm:prSet presAssocID="{2F9861DC-81AE-4468-BD01-948B3854097D}" presName="topConnNode2" presStyleLbl="node2" presStyleIdx="0" presStyleCnt="0"/>
      <dgm:spPr/>
    </dgm:pt>
    <dgm:pt modelId="{3631B13C-201B-4E4E-AC06-E0AB63136469}" type="pres">
      <dgm:prSet presAssocID="{2F9861DC-81AE-4468-BD01-948B3854097D}" presName="hierChild4" presStyleCnt="0"/>
      <dgm:spPr/>
    </dgm:pt>
    <dgm:pt modelId="{1383FE6A-8F3A-44AA-ABC3-708E9D57871A}" type="pres">
      <dgm:prSet presAssocID="{2F9861DC-81AE-4468-BD01-948B3854097D}" presName="hierChild5" presStyleCnt="0"/>
      <dgm:spPr/>
    </dgm:pt>
    <dgm:pt modelId="{3C6CA34E-12E0-4A39-941A-F1F3A5C85220}" type="pres">
      <dgm:prSet presAssocID="{D522B104-8EED-4A27-AE54-DC1D25C41540}" presName="hierChild3" presStyleCnt="0"/>
      <dgm:spPr/>
    </dgm:pt>
  </dgm:ptLst>
  <dgm:cxnLst>
    <dgm:cxn modelId="{18A40002-102D-4D7F-AEB4-3589DC1FC2E9}" type="presOf" srcId="{F6D206DC-AD17-4AB7-BF91-9949A5B492D8}" destId="{87062887-E158-4DFD-AD88-73ABF2E22F2F}" srcOrd="0" destOrd="0" presId="urn:microsoft.com/office/officeart/2008/layout/HalfCircleOrganizationChart"/>
    <dgm:cxn modelId="{523B8113-D4D7-4E10-B980-FE236B831D16}" type="presOf" srcId="{F765975F-1EB2-4209-B76D-9349239DDB03}" destId="{D980BC36-EE9E-4DC9-A799-3024868B152D}" srcOrd="1" destOrd="0" presId="urn:microsoft.com/office/officeart/2008/layout/HalfCircleOrganizationChart"/>
    <dgm:cxn modelId="{58ACA81D-C3F5-433B-AE23-AD9423559FB9}" type="presOf" srcId="{2F9861DC-81AE-4468-BD01-948B3854097D}" destId="{C86B57CD-2F2A-4C31-AC73-7A1B8692EC22}" srcOrd="0" destOrd="0" presId="urn:microsoft.com/office/officeart/2008/layout/HalfCircleOrganizationChart"/>
    <dgm:cxn modelId="{B84BF028-48C5-4E2F-8007-F21EB9478FCF}" type="presOf" srcId="{F765975F-1EB2-4209-B76D-9349239DDB03}" destId="{7A6B40CB-B2ED-4FE8-864B-18D5EEAA656D}" srcOrd="0" destOrd="0" presId="urn:microsoft.com/office/officeart/2008/layout/HalfCircleOrganizationChart"/>
    <dgm:cxn modelId="{095D912C-2B05-4E0D-9D64-43B5B135A9C4}" srcId="{F6D206DC-AD17-4AB7-BF91-9949A5B492D8}" destId="{D522B104-8EED-4A27-AE54-DC1D25C41540}" srcOrd="0" destOrd="0" parTransId="{21566F63-BAA1-4DA0-A0E3-9715DD641DA2}" sibTransId="{3034C3A2-22D6-4684-B1BB-A7A2FBE6132D}"/>
    <dgm:cxn modelId="{69D9FB3F-F89B-441F-9EF4-C660E90074C3}" srcId="{D522B104-8EED-4A27-AE54-DC1D25C41540}" destId="{E91853E7-B409-4E0C-AA85-91A0FDFD3121}" srcOrd="0" destOrd="0" parTransId="{D509C65A-B123-4BDF-BD18-A23E067E0490}" sibTransId="{CDB25B5B-22C2-4DB3-86C5-AAF83277F651}"/>
    <dgm:cxn modelId="{915A4978-49C8-487B-A04B-BB80D52798F5}" srcId="{D522B104-8EED-4A27-AE54-DC1D25C41540}" destId="{F765975F-1EB2-4209-B76D-9349239DDB03}" srcOrd="1" destOrd="0" parTransId="{B166EA31-5AC5-47FE-A27F-B27126781F73}" sibTransId="{C77B4CF9-9416-4738-BEF6-445E8886216C}"/>
    <dgm:cxn modelId="{3A2B5293-2220-41B2-AC56-3661E52A1E93}" type="presOf" srcId="{849EC4C1-C605-46B9-A57E-14444CE82AA7}" destId="{6AA952C5-DFC7-4E0E-8094-E89B084FF36F}" srcOrd="0" destOrd="0" presId="urn:microsoft.com/office/officeart/2008/layout/HalfCircleOrganizationChart"/>
    <dgm:cxn modelId="{FE36269C-7223-4E00-9337-B867F6491B4B}" type="presOf" srcId="{D522B104-8EED-4A27-AE54-DC1D25C41540}" destId="{B288FAE7-FF2D-4EA6-9750-2A0F00448745}" srcOrd="0" destOrd="0" presId="urn:microsoft.com/office/officeart/2008/layout/HalfCircleOrganizationChart"/>
    <dgm:cxn modelId="{A4A9FD9C-B3DC-493D-8BB3-231448D01597}" type="presOf" srcId="{B166EA31-5AC5-47FE-A27F-B27126781F73}" destId="{A4078CEE-292A-4F01-AA46-E323295F3F99}" srcOrd="0" destOrd="0" presId="urn:microsoft.com/office/officeart/2008/layout/HalfCircleOrganizationChart"/>
    <dgm:cxn modelId="{13E641AD-5269-45B4-84C5-23A7F4CC861C}" type="presOf" srcId="{D522B104-8EED-4A27-AE54-DC1D25C41540}" destId="{DDA5308B-E732-4C8B-B5A3-EE2A6CCE8C88}" srcOrd="1" destOrd="0" presId="urn:microsoft.com/office/officeart/2008/layout/HalfCircleOrganizationChart"/>
    <dgm:cxn modelId="{893E5EB5-DCBC-4ABE-9161-7453DEAAF70A}" type="presOf" srcId="{2F9861DC-81AE-4468-BD01-948B3854097D}" destId="{83CA50FA-4081-4244-859E-5AB535AA8245}" srcOrd="1" destOrd="0" presId="urn:microsoft.com/office/officeart/2008/layout/HalfCircleOrganizationChart"/>
    <dgm:cxn modelId="{6DD074C7-D0AD-44E4-902B-63A9F0FFA048}" type="presOf" srcId="{D509C65A-B123-4BDF-BD18-A23E067E0490}" destId="{E1E181C3-1FEE-40DD-9C54-CFFDD00239C8}" srcOrd="0" destOrd="0" presId="urn:microsoft.com/office/officeart/2008/layout/HalfCircleOrganizationChart"/>
    <dgm:cxn modelId="{02C5FCC7-890F-4CE8-B277-6D62BCF4FD03}" srcId="{D522B104-8EED-4A27-AE54-DC1D25C41540}" destId="{2F9861DC-81AE-4468-BD01-948B3854097D}" srcOrd="2" destOrd="0" parTransId="{849EC4C1-C605-46B9-A57E-14444CE82AA7}" sibTransId="{EB57A6A0-18A8-4915-BD17-DD644D85C743}"/>
    <dgm:cxn modelId="{3006B3D5-1220-44C2-835B-002380B3CA7B}" type="presOf" srcId="{E91853E7-B409-4E0C-AA85-91A0FDFD3121}" destId="{614BB4D4-1E34-4941-A5D2-3DE688B8E48F}" srcOrd="1" destOrd="0" presId="urn:microsoft.com/office/officeart/2008/layout/HalfCircleOrganizationChart"/>
    <dgm:cxn modelId="{2F5B7EE9-4FCB-4E97-9E68-5C28B292D773}" type="presOf" srcId="{E91853E7-B409-4E0C-AA85-91A0FDFD3121}" destId="{ACD60857-2767-4A5D-B46F-A474B81EEAA7}" srcOrd="0" destOrd="0" presId="urn:microsoft.com/office/officeart/2008/layout/HalfCircleOrganizationChart"/>
    <dgm:cxn modelId="{6168FBF4-B4F1-41F9-8326-2DA5F169DD13}" type="presParOf" srcId="{87062887-E158-4DFD-AD88-73ABF2E22F2F}" destId="{3F7869D3-BF89-4022-9CC2-1FA298560856}" srcOrd="0" destOrd="0" presId="urn:microsoft.com/office/officeart/2008/layout/HalfCircleOrganizationChart"/>
    <dgm:cxn modelId="{EE5DC2E4-8F1C-4593-99C9-58571D1946B4}" type="presParOf" srcId="{3F7869D3-BF89-4022-9CC2-1FA298560856}" destId="{A039185E-FB52-458C-AC6E-D62A76FEB9D0}" srcOrd="0" destOrd="0" presId="urn:microsoft.com/office/officeart/2008/layout/HalfCircleOrganizationChart"/>
    <dgm:cxn modelId="{04E7FA36-A7EF-4353-8BC3-3ACA27F7932E}" type="presParOf" srcId="{A039185E-FB52-458C-AC6E-D62A76FEB9D0}" destId="{B288FAE7-FF2D-4EA6-9750-2A0F00448745}" srcOrd="0" destOrd="0" presId="urn:microsoft.com/office/officeart/2008/layout/HalfCircleOrganizationChart"/>
    <dgm:cxn modelId="{9009BEE0-9D7B-4AE8-B195-A0E8F50DA9DC}" type="presParOf" srcId="{A039185E-FB52-458C-AC6E-D62A76FEB9D0}" destId="{5D55D073-A552-464C-A43C-0F9F600B8875}" srcOrd="1" destOrd="0" presId="urn:microsoft.com/office/officeart/2008/layout/HalfCircleOrganizationChart"/>
    <dgm:cxn modelId="{BF984460-2CEA-4344-8632-9AA92B61B6A9}" type="presParOf" srcId="{A039185E-FB52-458C-AC6E-D62A76FEB9D0}" destId="{93C260EF-C5D1-401F-9B83-6EE77204A4F7}" srcOrd="2" destOrd="0" presId="urn:microsoft.com/office/officeart/2008/layout/HalfCircleOrganizationChart"/>
    <dgm:cxn modelId="{18DC98B3-E949-4C6B-AC67-DEB4DA258F77}" type="presParOf" srcId="{A039185E-FB52-458C-AC6E-D62A76FEB9D0}" destId="{DDA5308B-E732-4C8B-B5A3-EE2A6CCE8C88}" srcOrd="3" destOrd="0" presId="urn:microsoft.com/office/officeart/2008/layout/HalfCircleOrganizationChart"/>
    <dgm:cxn modelId="{E67B4E5B-1466-4B0C-9F51-878645F314ED}" type="presParOf" srcId="{3F7869D3-BF89-4022-9CC2-1FA298560856}" destId="{17A4EAC0-7861-435A-9930-28FC352C7F6F}" srcOrd="1" destOrd="0" presId="urn:microsoft.com/office/officeart/2008/layout/HalfCircleOrganizationChart"/>
    <dgm:cxn modelId="{B54057D1-6816-473C-8EB4-3C94656B5860}" type="presParOf" srcId="{17A4EAC0-7861-435A-9930-28FC352C7F6F}" destId="{E1E181C3-1FEE-40DD-9C54-CFFDD00239C8}" srcOrd="0" destOrd="0" presId="urn:microsoft.com/office/officeart/2008/layout/HalfCircleOrganizationChart"/>
    <dgm:cxn modelId="{0AB583C7-6A22-4D74-BBF1-63DB583CE388}" type="presParOf" srcId="{17A4EAC0-7861-435A-9930-28FC352C7F6F}" destId="{0120FBED-096E-477A-919D-91C5059F71B3}" srcOrd="1" destOrd="0" presId="urn:microsoft.com/office/officeart/2008/layout/HalfCircleOrganizationChart"/>
    <dgm:cxn modelId="{83447C7F-BF89-4EEE-A214-CAB83A4757E5}" type="presParOf" srcId="{0120FBED-096E-477A-919D-91C5059F71B3}" destId="{3F65572E-59CA-4A0F-887B-284F762C058D}" srcOrd="0" destOrd="0" presId="urn:microsoft.com/office/officeart/2008/layout/HalfCircleOrganizationChart"/>
    <dgm:cxn modelId="{F85DDD3D-8142-44FF-86F8-76300F30428F}" type="presParOf" srcId="{3F65572E-59CA-4A0F-887B-284F762C058D}" destId="{ACD60857-2767-4A5D-B46F-A474B81EEAA7}" srcOrd="0" destOrd="0" presId="urn:microsoft.com/office/officeart/2008/layout/HalfCircleOrganizationChart"/>
    <dgm:cxn modelId="{1931938F-6A23-46BB-AF23-AC3920468924}" type="presParOf" srcId="{3F65572E-59CA-4A0F-887B-284F762C058D}" destId="{CC3A3D29-7615-49D5-8F96-E4F4898DDE1E}" srcOrd="1" destOrd="0" presId="urn:microsoft.com/office/officeart/2008/layout/HalfCircleOrganizationChart"/>
    <dgm:cxn modelId="{63F8A4D1-9F0A-4542-9A3A-AA4416EC0F9A}" type="presParOf" srcId="{3F65572E-59CA-4A0F-887B-284F762C058D}" destId="{F914CC3B-F3F4-465C-A114-9D1713E8E58E}" srcOrd="2" destOrd="0" presId="urn:microsoft.com/office/officeart/2008/layout/HalfCircleOrganizationChart"/>
    <dgm:cxn modelId="{7F04AE4E-CAFF-41E2-B1A6-2ABB7951F1D1}" type="presParOf" srcId="{3F65572E-59CA-4A0F-887B-284F762C058D}" destId="{614BB4D4-1E34-4941-A5D2-3DE688B8E48F}" srcOrd="3" destOrd="0" presId="urn:microsoft.com/office/officeart/2008/layout/HalfCircleOrganizationChart"/>
    <dgm:cxn modelId="{2069685C-3CA7-476D-9751-86E7A437BEC4}" type="presParOf" srcId="{0120FBED-096E-477A-919D-91C5059F71B3}" destId="{21E9C54A-ECD8-42F5-9D95-AD3B8316947F}" srcOrd="1" destOrd="0" presId="urn:microsoft.com/office/officeart/2008/layout/HalfCircleOrganizationChart"/>
    <dgm:cxn modelId="{DE434DD9-2102-4293-936B-DBDEE8F20FC1}" type="presParOf" srcId="{0120FBED-096E-477A-919D-91C5059F71B3}" destId="{00F1F699-6B44-4E39-A4FE-75D6ABBD649B}" srcOrd="2" destOrd="0" presId="urn:microsoft.com/office/officeart/2008/layout/HalfCircleOrganizationChart"/>
    <dgm:cxn modelId="{EB1CE0EE-C195-4AF9-BB3A-67E2B927904D}" type="presParOf" srcId="{17A4EAC0-7861-435A-9930-28FC352C7F6F}" destId="{A4078CEE-292A-4F01-AA46-E323295F3F99}" srcOrd="2" destOrd="0" presId="urn:microsoft.com/office/officeart/2008/layout/HalfCircleOrganizationChart"/>
    <dgm:cxn modelId="{7891442B-C902-415A-B313-5C69ECAC8E43}" type="presParOf" srcId="{17A4EAC0-7861-435A-9930-28FC352C7F6F}" destId="{FCC9F1BE-571D-44DF-8C97-B8ED4B4160C2}" srcOrd="3" destOrd="0" presId="urn:microsoft.com/office/officeart/2008/layout/HalfCircleOrganizationChart"/>
    <dgm:cxn modelId="{842A7E99-63FA-465E-83DC-055C115CEB25}" type="presParOf" srcId="{FCC9F1BE-571D-44DF-8C97-B8ED4B4160C2}" destId="{8D3A2E53-0737-4FCD-9F14-C5C986C3530E}" srcOrd="0" destOrd="0" presId="urn:microsoft.com/office/officeart/2008/layout/HalfCircleOrganizationChart"/>
    <dgm:cxn modelId="{EC77082D-2794-4121-B9FD-FFB227D662DE}" type="presParOf" srcId="{8D3A2E53-0737-4FCD-9F14-C5C986C3530E}" destId="{7A6B40CB-B2ED-4FE8-864B-18D5EEAA656D}" srcOrd="0" destOrd="0" presId="urn:microsoft.com/office/officeart/2008/layout/HalfCircleOrganizationChart"/>
    <dgm:cxn modelId="{F1F8DDED-FFED-4067-A4BB-BEC92FF30F61}" type="presParOf" srcId="{8D3A2E53-0737-4FCD-9F14-C5C986C3530E}" destId="{7BF06BF4-F931-47EF-9E6D-1613881C9ECB}" srcOrd="1" destOrd="0" presId="urn:microsoft.com/office/officeart/2008/layout/HalfCircleOrganizationChart"/>
    <dgm:cxn modelId="{83E37849-B8C7-459B-9779-2EFE751D73D5}" type="presParOf" srcId="{8D3A2E53-0737-4FCD-9F14-C5C986C3530E}" destId="{1D449CC2-E06E-40B5-B4F8-D406B92187EE}" srcOrd="2" destOrd="0" presId="urn:microsoft.com/office/officeart/2008/layout/HalfCircleOrganizationChart"/>
    <dgm:cxn modelId="{944C71B9-1D0A-4822-AA58-BDC6A43ED795}" type="presParOf" srcId="{8D3A2E53-0737-4FCD-9F14-C5C986C3530E}" destId="{D980BC36-EE9E-4DC9-A799-3024868B152D}" srcOrd="3" destOrd="0" presId="urn:microsoft.com/office/officeart/2008/layout/HalfCircleOrganizationChart"/>
    <dgm:cxn modelId="{73052EEC-01A7-40CF-A533-4242B29F0491}" type="presParOf" srcId="{FCC9F1BE-571D-44DF-8C97-B8ED4B4160C2}" destId="{627E335C-5060-40D5-81B1-339128871D7B}" srcOrd="1" destOrd="0" presId="urn:microsoft.com/office/officeart/2008/layout/HalfCircleOrganizationChart"/>
    <dgm:cxn modelId="{B0D62054-A6FB-4033-ADD1-12D85CB774DE}" type="presParOf" srcId="{FCC9F1BE-571D-44DF-8C97-B8ED4B4160C2}" destId="{743504AA-D2BD-4FB8-AE19-AFB2A79AE399}" srcOrd="2" destOrd="0" presId="urn:microsoft.com/office/officeart/2008/layout/HalfCircleOrganizationChart"/>
    <dgm:cxn modelId="{E65CA0B1-F59D-41F5-B1AC-1EF456900B75}" type="presParOf" srcId="{17A4EAC0-7861-435A-9930-28FC352C7F6F}" destId="{6AA952C5-DFC7-4E0E-8094-E89B084FF36F}" srcOrd="4" destOrd="0" presId="urn:microsoft.com/office/officeart/2008/layout/HalfCircleOrganizationChart"/>
    <dgm:cxn modelId="{DFA9C691-A647-45A6-A308-657863B10A57}" type="presParOf" srcId="{17A4EAC0-7861-435A-9930-28FC352C7F6F}" destId="{11B61FDE-33F0-4960-AE9B-74E6F8BD6348}" srcOrd="5" destOrd="0" presId="urn:microsoft.com/office/officeart/2008/layout/HalfCircleOrganizationChart"/>
    <dgm:cxn modelId="{6C0DEA8F-838D-41DC-86A1-461B33F71D01}" type="presParOf" srcId="{11B61FDE-33F0-4960-AE9B-74E6F8BD6348}" destId="{CBB2972C-2BF7-4810-A64A-AA423244A83B}" srcOrd="0" destOrd="0" presId="urn:microsoft.com/office/officeart/2008/layout/HalfCircleOrganizationChart"/>
    <dgm:cxn modelId="{56B3FECA-C4D5-4B3B-83AD-70D0CCCA915D}" type="presParOf" srcId="{CBB2972C-2BF7-4810-A64A-AA423244A83B}" destId="{C86B57CD-2F2A-4C31-AC73-7A1B8692EC22}" srcOrd="0" destOrd="0" presId="urn:microsoft.com/office/officeart/2008/layout/HalfCircleOrganizationChart"/>
    <dgm:cxn modelId="{5864CF4A-700D-4CA5-9F3E-30EAC25829D9}" type="presParOf" srcId="{CBB2972C-2BF7-4810-A64A-AA423244A83B}" destId="{53371BB7-376A-431C-9005-F6BBF4758CBC}" srcOrd="1" destOrd="0" presId="urn:microsoft.com/office/officeart/2008/layout/HalfCircleOrganizationChart"/>
    <dgm:cxn modelId="{61538DC7-6B08-403A-96AC-FFF9B21C7041}" type="presParOf" srcId="{CBB2972C-2BF7-4810-A64A-AA423244A83B}" destId="{00B4493D-5E3B-40DA-9B48-D9D0ABE0F9C2}" srcOrd="2" destOrd="0" presId="urn:microsoft.com/office/officeart/2008/layout/HalfCircleOrganizationChart"/>
    <dgm:cxn modelId="{C8FFD17F-3BA0-4AC7-93C2-4F91529DB98C}" type="presParOf" srcId="{CBB2972C-2BF7-4810-A64A-AA423244A83B}" destId="{83CA50FA-4081-4244-859E-5AB535AA8245}" srcOrd="3" destOrd="0" presId="urn:microsoft.com/office/officeart/2008/layout/HalfCircleOrganizationChart"/>
    <dgm:cxn modelId="{3C1127ED-6C52-4A6D-B05C-38805544BFC2}" type="presParOf" srcId="{11B61FDE-33F0-4960-AE9B-74E6F8BD6348}" destId="{3631B13C-201B-4E4E-AC06-E0AB63136469}" srcOrd="1" destOrd="0" presId="urn:microsoft.com/office/officeart/2008/layout/HalfCircleOrganizationChart"/>
    <dgm:cxn modelId="{27FB897B-1AB1-4D7E-9957-52092CF89EA8}" type="presParOf" srcId="{11B61FDE-33F0-4960-AE9B-74E6F8BD6348}" destId="{1383FE6A-8F3A-44AA-ABC3-708E9D57871A}" srcOrd="2" destOrd="0" presId="urn:microsoft.com/office/officeart/2008/layout/HalfCircleOrganizationChart"/>
    <dgm:cxn modelId="{A5E93F9B-CC46-4159-85E8-5AD7A699FEFF}" type="presParOf" srcId="{3F7869D3-BF89-4022-9CC2-1FA298560856}" destId="{3C6CA34E-12E0-4A39-941A-F1F3A5C85220}" srcOrd="2" destOrd="0" presId="urn:microsoft.com/office/officeart/2008/layout/HalfCircle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205D7D-1968-4C2E-B1AE-A73084F89283}" type="doc">
      <dgm:prSet loTypeId="urn:microsoft.com/office/officeart/2005/8/layout/hProcess9" loCatId="process" qsTypeId="urn:microsoft.com/office/officeart/2005/8/quickstyle/simple3" qsCatId="simple" csTypeId="urn:microsoft.com/office/officeart/2005/8/colors/accent1_2" csCatId="accent1" phldr="1"/>
      <dgm:spPr/>
    </dgm:pt>
    <dgm:pt modelId="{4D6E91F2-4A46-4EB3-8C5E-A93E592C8387}" type="pres">
      <dgm:prSet presAssocID="{2E205D7D-1968-4C2E-B1AE-A73084F89283}" presName="CompostProcess" presStyleCnt="0">
        <dgm:presLayoutVars>
          <dgm:dir/>
          <dgm:resizeHandles val="exact"/>
        </dgm:presLayoutVars>
      </dgm:prSet>
      <dgm:spPr/>
    </dgm:pt>
    <dgm:pt modelId="{A2A53AF2-791F-44E8-9592-24C618D038DB}" type="pres">
      <dgm:prSet presAssocID="{2E205D7D-1968-4C2E-B1AE-A73084F89283}" presName="arrow" presStyleLbl="bgShp" presStyleIdx="0" presStyleCnt="1" custScaleX="105477" custScaleY="80031" custLinFactNeighborX="-1525" custLinFactNeighborY="96"/>
      <dgm:spPr/>
    </dgm:pt>
    <dgm:pt modelId="{A638268A-85E8-4C36-9548-C51871C70ECF}" type="pres">
      <dgm:prSet presAssocID="{2E205D7D-1968-4C2E-B1AE-A73084F89283}" presName="linearProcess" presStyleCnt="0"/>
      <dgm:spPr/>
    </dgm:pt>
  </dgm:ptLst>
  <dgm:cxnLst>
    <dgm:cxn modelId="{2D29159F-491C-4D29-BA4C-9E048C8FC677}" type="presOf" srcId="{2E205D7D-1968-4C2E-B1AE-A73084F89283}" destId="{4D6E91F2-4A46-4EB3-8C5E-A93E592C8387}" srcOrd="0" destOrd="0" presId="urn:microsoft.com/office/officeart/2005/8/layout/hProcess9"/>
    <dgm:cxn modelId="{C1D7985C-C5DA-49DC-938F-5449E8056259}" type="presParOf" srcId="{4D6E91F2-4A46-4EB3-8C5E-A93E592C8387}" destId="{A2A53AF2-791F-44E8-9592-24C618D038DB}" srcOrd="0" destOrd="0" presId="urn:microsoft.com/office/officeart/2005/8/layout/hProcess9"/>
    <dgm:cxn modelId="{61C42A8A-9A26-4D19-9278-9FDEAC32362F}" type="presParOf" srcId="{4D6E91F2-4A46-4EB3-8C5E-A93E592C8387}" destId="{A638268A-85E8-4C36-9548-C51871C70ECF}" srcOrd="1" destOrd="0" presId="urn:microsoft.com/office/officeart/2005/8/layout/hProcess9"/>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24A0C9-4BF5-4705-8B1F-CDA1B15D1E4E}"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799320CF-6700-46CB-AFE2-64F4598AF607}">
      <dgm:prSet phldrT="[Text]" custT="1"/>
      <dgm:spPr>
        <a:solidFill>
          <a:srgbClr val="FFC000"/>
        </a:solidFill>
      </dgm:spPr>
      <dgm:t>
        <a:bodyPr/>
        <a:lstStyle/>
        <a:p>
          <a:r>
            <a:rPr lang="en-US" sz="4800" b="1" dirty="0">
              <a:solidFill>
                <a:schemeClr val="tx1"/>
              </a:solidFill>
              <a:latin typeface="+mj-lt"/>
            </a:rPr>
            <a:t>RQ3: Co-opting the system</a:t>
          </a:r>
        </a:p>
      </dgm:t>
    </dgm:pt>
    <dgm:pt modelId="{BA633243-E207-49C0-B8FB-E97ABA355912}" type="parTrans" cxnId="{062DDE76-D550-4850-A745-5BB61749B771}">
      <dgm:prSet/>
      <dgm:spPr/>
      <dgm:t>
        <a:bodyPr/>
        <a:lstStyle/>
        <a:p>
          <a:endParaRPr lang="en-US"/>
        </a:p>
      </dgm:t>
    </dgm:pt>
    <dgm:pt modelId="{4AD8C858-8D7B-4346-983C-60590A50D86D}" type="sibTrans" cxnId="{062DDE76-D550-4850-A745-5BB61749B771}">
      <dgm:prSet/>
      <dgm:spPr/>
      <dgm:t>
        <a:bodyPr/>
        <a:lstStyle/>
        <a:p>
          <a:endParaRPr lang="en-US"/>
        </a:p>
      </dgm:t>
    </dgm:pt>
    <dgm:pt modelId="{68873991-0EE4-42D7-AF54-EA1810CAABD6}">
      <dgm:prSet phldrT="[Text]"/>
      <dgm:spPr/>
      <dgm:t>
        <a:bodyPr/>
        <a:lstStyle/>
        <a:p>
          <a:endParaRPr lang="en-US" dirty="0"/>
        </a:p>
      </dgm:t>
    </dgm:pt>
    <dgm:pt modelId="{654FCF74-A692-455F-A9AA-4CF5BA759959}" type="parTrans" cxnId="{F0ADCEEB-5046-4984-BCAF-163357DF6450}">
      <dgm:prSet/>
      <dgm:spPr/>
      <dgm:t>
        <a:bodyPr/>
        <a:lstStyle/>
        <a:p>
          <a:endParaRPr lang="en-US"/>
        </a:p>
      </dgm:t>
    </dgm:pt>
    <dgm:pt modelId="{2969480B-2904-4FB8-BF95-212D68DC514C}" type="sibTrans" cxnId="{F0ADCEEB-5046-4984-BCAF-163357DF6450}">
      <dgm:prSet/>
      <dgm:spPr/>
      <dgm:t>
        <a:bodyPr/>
        <a:lstStyle/>
        <a:p>
          <a:endParaRPr lang="en-US"/>
        </a:p>
      </dgm:t>
    </dgm:pt>
    <dgm:pt modelId="{5C46D98A-6517-49CE-9DBA-DD25ECD19377}">
      <dgm:prSet phldrT="[Text]"/>
      <dgm:spPr/>
      <dgm:t>
        <a:bodyPr/>
        <a:lstStyle/>
        <a:p>
          <a:endParaRPr lang="en-US" dirty="0"/>
        </a:p>
      </dgm:t>
    </dgm:pt>
    <dgm:pt modelId="{326F8F9C-55A8-4086-9117-A864E493FAAA}" type="parTrans" cxnId="{EA91868F-CC51-4C82-BE3B-B722AB14DDFE}">
      <dgm:prSet/>
      <dgm:spPr/>
      <dgm:t>
        <a:bodyPr/>
        <a:lstStyle/>
        <a:p>
          <a:endParaRPr lang="en-US"/>
        </a:p>
      </dgm:t>
    </dgm:pt>
    <dgm:pt modelId="{42382F37-7490-4425-B26C-DB9904156C34}" type="sibTrans" cxnId="{EA91868F-CC51-4C82-BE3B-B722AB14DDFE}">
      <dgm:prSet/>
      <dgm:spPr/>
      <dgm:t>
        <a:bodyPr/>
        <a:lstStyle/>
        <a:p>
          <a:endParaRPr lang="en-US"/>
        </a:p>
      </dgm:t>
    </dgm:pt>
    <dgm:pt modelId="{4B90FD55-ECEF-40F6-9C86-DC0EFA296DA0}">
      <dgm:prSet phldrT="[Text]"/>
      <dgm:spPr/>
      <dgm:t>
        <a:bodyPr anchor="t"/>
        <a:lstStyle/>
        <a:p>
          <a:pPr>
            <a:buFont typeface="Arial" panose="020B0604020202020204" pitchFamily="34" charset="0"/>
            <a:buChar char="•"/>
          </a:pPr>
          <a:endParaRPr lang="en-US" dirty="0"/>
        </a:p>
      </dgm:t>
    </dgm:pt>
    <dgm:pt modelId="{6C785AE2-9CAC-4E4A-A1B0-30714AEF47E0}" type="sibTrans" cxnId="{50154930-D0B3-4551-A5E8-BFDF73A98B60}">
      <dgm:prSet/>
      <dgm:spPr/>
      <dgm:t>
        <a:bodyPr/>
        <a:lstStyle/>
        <a:p>
          <a:endParaRPr lang="en-US"/>
        </a:p>
      </dgm:t>
    </dgm:pt>
    <dgm:pt modelId="{BC303ACD-7C55-448F-9BCD-D31ED797402A}" type="parTrans" cxnId="{50154930-D0B3-4551-A5E8-BFDF73A98B60}">
      <dgm:prSet/>
      <dgm:spPr/>
      <dgm:t>
        <a:bodyPr/>
        <a:lstStyle/>
        <a:p>
          <a:endParaRPr lang="en-US"/>
        </a:p>
      </dgm:t>
    </dgm:pt>
    <dgm:pt modelId="{11DB60C4-E1DE-43BF-8288-D796AC4C026E}" type="pres">
      <dgm:prSet presAssocID="{2F24A0C9-4BF5-4705-8B1F-CDA1B15D1E4E}" presName="Name0" presStyleCnt="0">
        <dgm:presLayoutVars>
          <dgm:chMax val="1"/>
          <dgm:chPref val="1"/>
          <dgm:dir/>
          <dgm:resizeHandles/>
        </dgm:presLayoutVars>
      </dgm:prSet>
      <dgm:spPr/>
    </dgm:pt>
    <dgm:pt modelId="{E1B1E568-6941-481F-A990-0F5ECEBF39B5}" type="pres">
      <dgm:prSet presAssocID="{799320CF-6700-46CB-AFE2-64F4598AF607}" presName="Parent" presStyleLbl="node1" presStyleIdx="0" presStyleCnt="2" custScaleX="124030" custScaleY="69068" custLinFactNeighborX="3173" custLinFactNeighborY="-16586">
        <dgm:presLayoutVars>
          <dgm:chMax val="4"/>
          <dgm:chPref val="3"/>
        </dgm:presLayoutVars>
      </dgm:prSet>
      <dgm:spPr/>
    </dgm:pt>
    <dgm:pt modelId="{489B4309-C083-4468-AB12-ACB30C41BA34}" type="pres">
      <dgm:prSet presAssocID="{4B90FD55-ECEF-40F6-9C86-DC0EFA296DA0}" presName="Accent" presStyleLbl="node1" presStyleIdx="1" presStyleCnt="2" custLinFactNeighborX="299" custLinFactNeighborY="-8409"/>
      <dgm:spPr>
        <a:solidFill>
          <a:schemeClr val="accent6">
            <a:lumMod val="20000"/>
            <a:lumOff val="80000"/>
          </a:schemeClr>
        </a:solidFill>
      </dgm:spPr>
    </dgm:pt>
    <dgm:pt modelId="{977A820B-50FF-4764-903D-733A449B36B4}" type="pres">
      <dgm:prSet presAssocID="{4B90FD55-ECEF-40F6-9C86-DC0EFA296DA0}" presName="Image1" presStyleLbl="fgImgPlace1" presStyleIdx="0" presStyleCnt="3" custLinFactNeighborX="37573" custLinFactNeighborY="76449"/>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29DB1ED2-CA38-4147-9EA9-F761EEE45062}" type="pres">
      <dgm:prSet presAssocID="{4B90FD55-ECEF-40F6-9C86-DC0EFA296DA0}" presName="Child1" presStyleLbl="revTx" presStyleIdx="0" presStyleCnt="3" custScaleX="174793" custLinFactNeighborX="27040" custLinFactNeighborY="-45228">
        <dgm:presLayoutVars>
          <dgm:chMax val="0"/>
          <dgm:chPref val="0"/>
          <dgm:bulletEnabled val="1"/>
        </dgm:presLayoutVars>
      </dgm:prSet>
      <dgm:spPr/>
    </dgm:pt>
    <dgm:pt modelId="{3D0C3482-AE8C-402B-A901-D94C2B213299}" type="pres">
      <dgm:prSet presAssocID="{68873991-0EE4-42D7-AF54-EA1810CAABD6}" presName="Image2" presStyleCnt="0"/>
      <dgm:spPr/>
    </dgm:pt>
    <dgm:pt modelId="{BA1D04D5-B651-4337-B85E-83A800A53E02}" type="pres">
      <dgm:prSet presAssocID="{68873991-0EE4-42D7-AF54-EA1810CAABD6}" presName="Image" presStyleLbl="fgImgPlace1" presStyleIdx="1" presStyleCnt="3" custScaleX="98161" custScaleY="84955" custLinFactY="-73108" custLinFactNeighborX="-82364" custLinFactNeighborY="-100000"/>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dgm:spPr>
    </dgm:pt>
    <dgm:pt modelId="{CEE05AA1-86B6-49A4-9EE5-69057806256E}" type="pres">
      <dgm:prSet presAssocID="{68873991-0EE4-42D7-AF54-EA1810CAABD6}" presName="Child2" presStyleLbl="revTx" presStyleIdx="1" presStyleCnt="3">
        <dgm:presLayoutVars>
          <dgm:chMax val="0"/>
          <dgm:chPref val="0"/>
          <dgm:bulletEnabled val="1"/>
        </dgm:presLayoutVars>
      </dgm:prSet>
      <dgm:spPr/>
    </dgm:pt>
    <dgm:pt modelId="{AC24EA27-2F7F-40C0-AB0A-60C453277DE9}" type="pres">
      <dgm:prSet presAssocID="{5C46D98A-6517-49CE-9DBA-DD25ECD19377}" presName="Image3" presStyleCnt="0"/>
      <dgm:spPr/>
    </dgm:pt>
    <dgm:pt modelId="{238F391D-D084-497C-B589-A38C95C89CC3}" type="pres">
      <dgm:prSet presAssocID="{5C46D98A-6517-49CE-9DBA-DD25ECD19377}" presName="Image" presStyleLbl="fgImgPlace1" presStyleIdx="2" presStyleCnt="3" custLinFactNeighborX="-38831" custLinFactNeighborY="-1179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DF69E095-B7A9-4C48-B9AD-7BD0E7D40FB8}" type="pres">
      <dgm:prSet presAssocID="{5C46D98A-6517-49CE-9DBA-DD25ECD19377}" presName="Child3" presStyleLbl="revTx" presStyleIdx="2" presStyleCnt="3">
        <dgm:presLayoutVars>
          <dgm:chMax val="0"/>
          <dgm:chPref val="0"/>
          <dgm:bulletEnabled val="1"/>
        </dgm:presLayoutVars>
      </dgm:prSet>
      <dgm:spPr/>
    </dgm:pt>
  </dgm:ptLst>
  <dgm:cxnLst>
    <dgm:cxn modelId="{D4BBAB0F-7B56-4571-9585-34DF073D4902}" type="presOf" srcId="{2F24A0C9-4BF5-4705-8B1F-CDA1B15D1E4E}" destId="{11DB60C4-E1DE-43BF-8288-D796AC4C026E}" srcOrd="0" destOrd="0" presId="urn:microsoft.com/office/officeart/2011/layout/RadialPictureList"/>
    <dgm:cxn modelId="{50154930-D0B3-4551-A5E8-BFDF73A98B60}" srcId="{799320CF-6700-46CB-AFE2-64F4598AF607}" destId="{4B90FD55-ECEF-40F6-9C86-DC0EFA296DA0}" srcOrd="0" destOrd="0" parTransId="{BC303ACD-7C55-448F-9BCD-D31ED797402A}" sibTransId="{6C785AE2-9CAC-4E4A-A1B0-30714AEF47E0}"/>
    <dgm:cxn modelId="{52F3CB36-331D-4DC1-8B1E-EC183344A17F}" type="presOf" srcId="{799320CF-6700-46CB-AFE2-64F4598AF607}" destId="{E1B1E568-6941-481F-A990-0F5ECEBF39B5}" srcOrd="0" destOrd="0" presId="urn:microsoft.com/office/officeart/2011/layout/RadialPictureList"/>
    <dgm:cxn modelId="{844D4D4C-8F9B-4B6F-8402-1EA9376E6C5F}" type="presOf" srcId="{4B90FD55-ECEF-40F6-9C86-DC0EFA296DA0}" destId="{29DB1ED2-CA38-4147-9EA9-F761EEE45062}" srcOrd="0" destOrd="0" presId="urn:microsoft.com/office/officeart/2011/layout/RadialPictureList"/>
    <dgm:cxn modelId="{062DDE76-D550-4850-A745-5BB61749B771}" srcId="{2F24A0C9-4BF5-4705-8B1F-CDA1B15D1E4E}" destId="{799320CF-6700-46CB-AFE2-64F4598AF607}" srcOrd="0" destOrd="0" parTransId="{BA633243-E207-49C0-B8FB-E97ABA355912}" sibTransId="{4AD8C858-8D7B-4346-983C-60590A50D86D}"/>
    <dgm:cxn modelId="{D7764F59-C1F0-4549-9A05-C76FBF6D04FE}" type="presOf" srcId="{5C46D98A-6517-49CE-9DBA-DD25ECD19377}" destId="{DF69E095-B7A9-4C48-B9AD-7BD0E7D40FB8}" srcOrd="0" destOrd="0" presId="urn:microsoft.com/office/officeart/2011/layout/RadialPictureList"/>
    <dgm:cxn modelId="{EA91868F-CC51-4C82-BE3B-B722AB14DDFE}" srcId="{799320CF-6700-46CB-AFE2-64F4598AF607}" destId="{5C46D98A-6517-49CE-9DBA-DD25ECD19377}" srcOrd="2" destOrd="0" parTransId="{326F8F9C-55A8-4086-9117-A864E493FAAA}" sibTransId="{42382F37-7490-4425-B26C-DB9904156C34}"/>
    <dgm:cxn modelId="{F0ADCEEB-5046-4984-BCAF-163357DF6450}" srcId="{799320CF-6700-46CB-AFE2-64F4598AF607}" destId="{68873991-0EE4-42D7-AF54-EA1810CAABD6}" srcOrd="1" destOrd="0" parTransId="{654FCF74-A692-455F-A9AA-4CF5BA759959}" sibTransId="{2969480B-2904-4FB8-BF95-212D68DC514C}"/>
    <dgm:cxn modelId="{1EEEF7F6-11FD-4EB4-BFE5-0AB10309FEC6}" type="presOf" srcId="{68873991-0EE4-42D7-AF54-EA1810CAABD6}" destId="{CEE05AA1-86B6-49A4-9EE5-69057806256E}" srcOrd="0" destOrd="0" presId="urn:microsoft.com/office/officeart/2011/layout/RadialPictureList"/>
    <dgm:cxn modelId="{7312F875-DCC1-42E0-A160-DE4B4B3E2033}" type="presParOf" srcId="{11DB60C4-E1DE-43BF-8288-D796AC4C026E}" destId="{E1B1E568-6941-481F-A990-0F5ECEBF39B5}" srcOrd="0" destOrd="0" presId="urn:microsoft.com/office/officeart/2011/layout/RadialPictureList"/>
    <dgm:cxn modelId="{ED5FD19C-68D6-468A-83AD-388E5615650A}" type="presParOf" srcId="{11DB60C4-E1DE-43BF-8288-D796AC4C026E}" destId="{489B4309-C083-4468-AB12-ACB30C41BA34}" srcOrd="1" destOrd="0" presId="urn:microsoft.com/office/officeart/2011/layout/RadialPictureList"/>
    <dgm:cxn modelId="{5F527B79-7630-4E33-B91C-EFAA58D1F4C6}" type="presParOf" srcId="{11DB60C4-E1DE-43BF-8288-D796AC4C026E}" destId="{977A820B-50FF-4764-903D-733A449B36B4}" srcOrd="2" destOrd="0" presId="urn:microsoft.com/office/officeart/2011/layout/RadialPictureList"/>
    <dgm:cxn modelId="{B27B4C2C-3AB7-4BA1-B515-3FC26D01456E}" type="presParOf" srcId="{11DB60C4-E1DE-43BF-8288-D796AC4C026E}" destId="{29DB1ED2-CA38-4147-9EA9-F761EEE45062}" srcOrd="3" destOrd="0" presId="urn:microsoft.com/office/officeart/2011/layout/RadialPictureList"/>
    <dgm:cxn modelId="{7F8BDC51-888B-439E-96D4-723A9CF5BD51}" type="presParOf" srcId="{11DB60C4-E1DE-43BF-8288-D796AC4C026E}" destId="{3D0C3482-AE8C-402B-A901-D94C2B213299}" srcOrd="4" destOrd="0" presId="urn:microsoft.com/office/officeart/2011/layout/RadialPictureList"/>
    <dgm:cxn modelId="{28118428-5643-4864-9705-AC78B3CFA16D}" type="presParOf" srcId="{3D0C3482-AE8C-402B-A901-D94C2B213299}" destId="{BA1D04D5-B651-4337-B85E-83A800A53E02}" srcOrd="0" destOrd="0" presId="urn:microsoft.com/office/officeart/2011/layout/RadialPictureList"/>
    <dgm:cxn modelId="{06BC2510-AEC3-497D-8EBC-1C9C8C146B15}" type="presParOf" srcId="{11DB60C4-E1DE-43BF-8288-D796AC4C026E}" destId="{CEE05AA1-86B6-49A4-9EE5-69057806256E}" srcOrd="5" destOrd="0" presId="urn:microsoft.com/office/officeart/2011/layout/RadialPictureList"/>
    <dgm:cxn modelId="{D039BEA3-5D1C-4988-B880-38A0C8B33BA8}" type="presParOf" srcId="{11DB60C4-E1DE-43BF-8288-D796AC4C026E}" destId="{AC24EA27-2F7F-40C0-AB0A-60C453277DE9}" srcOrd="6" destOrd="0" presId="urn:microsoft.com/office/officeart/2011/layout/RadialPictureList"/>
    <dgm:cxn modelId="{298A4244-C874-446A-A06B-D73535A9AFAC}" type="presParOf" srcId="{AC24EA27-2F7F-40C0-AB0A-60C453277DE9}" destId="{238F391D-D084-497C-B589-A38C95C89CC3}" srcOrd="0" destOrd="0" presId="urn:microsoft.com/office/officeart/2011/layout/RadialPictureList"/>
    <dgm:cxn modelId="{FD36CBCF-16BA-454F-A665-F84224A8AE22}" type="presParOf" srcId="{11DB60C4-E1DE-43BF-8288-D796AC4C026E}" destId="{DF69E095-B7A9-4C48-B9AD-7BD0E7D40FB8}" srcOrd="7" destOrd="0" presId="urn:microsoft.com/office/officeart/2011/layout/RadialPicture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952C5-DFC7-4E0E-8094-E89B084FF36F}">
      <dsp:nvSpPr>
        <dsp:cNvPr id="0" name=""/>
        <dsp:cNvSpPr/>
      </dsp:nvSpPr>
      <dsp:spPr>
        <a:xfrm>
          <a:off x="5905693" y="3516770"/>
          <a:ext cx="4178321" cy="725163"/>
        </a:xfrm>
        <a:custGeom>
          <a:avLst/>
          <a:gdLst/>
          <a:ahLst/>
          <a:cxnLst/>
          <a:rect l="0" t="0" r="0" b="0"/>
          <a:pathLst>
            <a:path>
              <a:moveTo>
                <a:pt x="0" y="0"/>
              </a:moveTo>
              <a:lnTo>
                <a:pt x="0" y="362581"/>
              </a:lnTo>
              <a:lnTo>
                <a:pt x="4178321" y="362581"/>
              </a:lnTo>
              <a:lnTo>
                <a:pt x="4178321" y="7251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78CEE-292A-4F01-AA46-E323295F3F99}">
      <dsp:nvSpPr>
        <dsp:cNvPr id="0" name=""/>
        <dsp:cNvSpPr/>
      </dsp:nvSpPr>
      <dsp:spPr>
        <a:xfrm>
          <a:off x="5859973" y="3516770"/>
          <a:ext cx="91440" cy="725163"/>
        </a:xfrm>
        <a:custGeom>
          <a:avLst/>
          <a:gdLst/>
          <a:ahLst/>
          <a:cxnLst/>
          <a:rect l="0" t="0" r="0" b="0"/>
          <a:pathLst>
            <a:path>
              <a:moveTo>
                <a:pt x="45720" y="0"/>
              </a:moveTo>
              <a:lnTo>
                <a:pt x="45720" y="7251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E181C3-1FEE-40DD-9C54-CFFDD00239C8}">
      <dsp:nvSpPr>
        <dsp:cNvPr id="0" name=""/>
        <dsp:cNvSpPr/>
      </dsp:nvSpPr>
      <dsp:spPr>
        <a:xfrm>
          <a:off x="1727372" y="3516770"/>
          <a:ext cx="4178321" cy="725163"/>
        </a:xfrm>
        <a:custGeom>
          <a:avLst/>
          <a:gdLst/>
          <a:ahLst/>
          <a:cxnLst/>
          <a:rect l="0" t="0" r="0" b="0"/>
          <a:pathLst>
            <a:path>
              <a:moveTo>
                <a:pt x="4178321" y="0"/>
              </a:moveTo>
              <a:lnTo>
                <a:pt x="4178321" y="362581"/>
              </a:lnTo>
              <a:lnTo>
                <a:pt x="0" y="362581"/>
              </a:lnTo>
              <a:lnTo>
                <a:pt x="0" y="7251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55D073-A552-464C-A43C-0F9F600B8875}">
      <dsp:nvSpPr>
        <dsp:cNvPr id="0" name=""/>
        <dsp:cNvSpPr/>
      </dsp:nvSpPr>
      <dsp:spPr>
        <a:xfrm>
          <a:off x="4785376" y="1242434"/>
          <a:ext cx="2240633" cy="227433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C260EF-C5D1-401F-9B83-6EE77204A4F7}">
      <dsp:nvSpPr>
        <dsp:cNvPr id="0" name=""/>
        <dsp:cNvSpPr/>
      </dsp:nvSpPr>
      <dsp:spPr>
        <a:xfrm>
          <a:off x="4785376" y="1242434"/>
          <a:ext cx="2240633" cy="227433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88FAE7-FF2D-4EA6-9750-2A0F00448745}">
      <dsp:nvSpPr>
        <dsp:cNvPr id="0" name=""/>
        <dsp:cNvSpPr/>
      </dsp:nvSpPr>
      <dsp:spPr>
        <a:xfrm>
          <a:off x="3665060" y="1651814"/>
          <a:ext cx="4481266" cy="145557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endParaRPr lang="en-US" sz="4400" b="1" kern="1200" dirty="0"/>
        </a:p>
      </dsp:txBody>
      <dsp:txXfrm>
        <a:off x="3665060" y="1651814"/>
        <a:ext cx="4481266" cy="1455575"/>
      </dsp:txXfrm>
    </dsp:sp>
    <dsp:sp modelId="{CC3A3D29-7615-49D5-8F96-E4F4898DDE1E}">
      <dsp:nvSpPr>
        <dsp:cNvPr id="0" name=""/>
        <dsp:cNvSpPr/>
      </dsp:nvSpPr>
      <dsp:spPr>
        <a:xfrm>
          <a:off x="864082" y="4241933"/>
          <a:ext cx="1726579" cy="172657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14CC3B-F3F4-465C-A114-9D1713E8E58E}">
      <dsp:nvSpPr>
        <dsp:cNvPr id="0" name=""/>
        <dsp:cNvSpPr/>
      </dsp:nvSpPr>
      <dsp:spPr>
        <a:xfrm>
          <a:off x="864082" y="4241933"/>
          <a:ext cx="1726579" cy="172657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60857-2767-4A5D-B46F-A474B81EEAA7}">
      <dsp:nvSpPr>
        <dsp:cNvPr id="0" name=""/>
        <dsp:cNvSpPr/>
      </dsp:nvSpPr>
      <dsp:spPr>
        <a:xfrm>
          <a:off x="793" y="4552717"/>
          <a:ext cx="3453158" cy="110501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Assess a child’s level of need</a:t>
          </a:r>
        </a:p>
      </dsp:txBody>
      <dsp:txXfrm>
        <a:off x="793" y="4552717"/>
        <a:ext cx="3453158" cy="1105010"/>
      </dsp:txXfrm>
    </dsp:sp>
    <dsp:sp modelId="{7BF06BF4-F931-47EF-9E6D-1613881C9ECB}">
      <dsp:nvSpPr>
        <dsp:cNvPr id="0" name=""/>
        <dsp:cNvSpPr/>
      </dsp:nvSpPr>
      <dsp:spPr>
        <a:xfrm>
          <a:off x="5042403" y="4241933"/>
          <a:ext cx="1726579" cy="172657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9CC2-E06E-40B5-B4F8-D406B92187EE}">
      <dsp:nvSpPr>
        <dsp:cNvPr id="0" name=""/>
        <dsp:cNvSpPr/>
      </dsp:nvSpPr>
      <dsp:spPr>
        <a:xfrm>
          <a:off x="5042403" y="4241933"/>
          <a:ext cx="1726579" cy="172657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B40CB-B2ED-4FE8-864B-18D5EEAA656D}">
      <dsp:nvSpPr>
        <dsp:cNvPr id="0" name=""/>
        <dsp:cNvSpPr/>
      </dsp:nvSpPr>
      <dsp:spPr>
        <a:xfrm>
          <a:off x="4179114" y="4552717"/>
          <a:ext cx="3453158" cy="110501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Recommend a placement setting</a:t>
          </a:r>
        </a:p>
      </dsp:txBody>
      <dsp:txXfrm>
        <a:off x="4179114" y="4552717"/>
        <a:ext cx="3453158" cy="1105010"/>
      </dsp:txXfrm>
    </dsp:sp>
    <dsp:sp modelId="{53371BB7-376A-431C-9005-F6BBF4758CBC}">
      <dsp:nvSpPr>
        <dsp:cNvPr id="0" name=""/>
        <dsp:cNvSpPr/>
      </dsp:nvSpPr>
      <dsp:spPr>
        <a:xfrm>
          <a:off x="9220725" y="4241933"/>
          <a:ext cx="1726579" cy="172657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B4493D-5E3B-40DA-9B48-D9D0ABE0F9C2}">
      <dsp:nvSpPr>
        <dsp:cNvPr id="0" name=""/>
        <dsp:cNvSpPr/>
      </dsp:nvSpPr>
      <dsp:spPr>
        <a:xfrm>
          <a:off x="9220725" y="4241933"/>
          <a:ext cx="1726579" cy="172657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6B57CD-2F2A-4C31-AC73-7A1B8692EC22}">
      <dsp:nvSpPr>
        <dsp:cNvPr id="0" name=""/>
        <dsp:cNvSpPr/>
      </dsp:nvSpPr>
      <dsp:spPr>
        <a:xfrm>
          <a:off x="8357435" y="4552717"/>
          <a:ext cx="3453158" cy="110501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rgbClr val="FF0000"/>
              </a:solidFill>
            </a:rPr>
            <a:t>Calculate foster parent rate</a:t>
          </a:r>
        </a:p>
      </dsp:txBody>
      <dsp:txXfrm>
        <a:off x="8357435" y="4552717"/>
        <a:ext cx="3453158" cy="1105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53AF2-791F-44E8-9592-24C618D038DB}">
      <dsp:nvSpPr>
        <dsp:cNvPr id="0" name=""/>
        <dsp:cNvSpPr/>
      </dsp:nvSpPr>
      <dsp:spPr>
        <a:xfrm>
          <a:off x="508426" y="789942"/>
          <a:ext cx="11760287" cy="6271504"/>
        </a:xfrm>
        <a:prstGeom prst="rightArrow">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1E568-6941-481F-A990-0F5ECEBF39B5}">
      <dsp:nvSpPr>
        <dsp:cNvPr id="0" name=""/>
        <dsp:cNvSpPr/>
      </dsp:nvSpPr>
      <dsp:spPr>
        <a:xfrm>
          <a:off x="1821298" y="3735722"/>
          <a:ext cx="5672812" cy="3159148"/>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b="1" kern="1200" dirty="0">
              <a:solidFill>
                <a:schemeClr val="tx1"/>
              </a:solidFill>
              <a:latin typeface="+mj-lt"/>
            </a:rPr>
            <a:t>RQ3: Co-opting the system</a:t>
          </a:r>
        </a:p>
      </dsp:txBody>
      <dsp:txXfrm>
        <a:off x="2652062" y="4198369"/>
        <a:ext cx="4011284" cy="2233854"/>
      </dsp:txXfrm>
    </dsp:sp>
    <dsp:sp modelId="{489B4309-C083-4468-AB12-ACB30C41BA34}">
      <dsp:nvSpPr>
        <dsp:cNvPr id="0" name=""/>
        <dsp:cNvSpPr/>
      </dsp:nvSpPr>
      <dsp:spPr>
        <a:xfrm>
          <a:off x="-105337" y="435622"/>
          <a:ext cx="9219910" cy="9611197"/>
        </a:xfrm>
        <a:prstGeom prst="blockArc">
          <a:avLst>
            <a:gd name="adj1" fmla="val 17527788"/>
            <a:gd name="adj2" fmla="val 4119114"/>
            <a:gd name="adj3" fmla="val 575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A820B-50FF-4764-903D-733A449B36B4}">
      <dsp:nvSpPr>
        <dsp:cNvPr id="0" name=""/>
        <dsp:cNvSpPr/>
      </dsp:nvSpPr>
      <dsp:spPr>
        <a:xfrm>
          <a:off x="7576568" y="3927706"/>
          <a:ext cx="2450170" cy="245085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DB1ED2-CA38-4147-9EA9-F761EEE45062}">
      <dsp:nvSpPr>
        <dsp:cNvPr id="0" name=""/>
        <dsp:cNvSpPr/>
      </dsp:nvSpPr>
      <dsp:spPr>
        <a:xfrm>
          <a:off x="8065509" y="1020629"/>
          <a:ext cx="5732595" cy="237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t" anchorCtr="0">
          <a:noAutofit/>
        </a:bodyPr>
        <a:lstStyle/>
        <a:p>
          <a:pPr marL="0" lvl="0" indent="0" algn="l" defTabSz="2889250">
            <a:lnSpc>
              <a:spcPct val="90000"/>
            </a:lnSpc>
            <a:spcBef>
              <a:spcPct val="0"/>
            </a:spcBef>
            <a:spcAft>
              <a:spcPct val="10000"/>
            </a:spcAft>
            <a:buFont typeface="Arial" panose="020B0604020202020204" pitchFamily="34" charset="0"/>
            <a:buNone/>
          </a:pPr>
          <a:endParaRPr lang="en-US" sz="6500" kern="1200" dirty="0"/>
        </a:p>
      </dsp:txBody>
      <dsp:txXfrm>
        <a:off x="8065509" y="1020629"/>
        <a:ext cx="5732595" cy="2372043"/>
      </dsp:txXfrm>
    </dsp:sp>
    <dsp:sp modelId="{BA1D04D5-B651-4337-B85E-83A800A53E02}">
      <dsp:nvSpPr>
        <dsp:cNvPr id="0" name=""/>
        <dsp:cNvSpPr/>
      </dsp:nvSpPr>
      <dsp:spPr>
        <a:xfrm>
          <a:off x="5607435" y="783999"/>
          <a:ext cx="2405111" cy="208212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E05AA1-86B6-49A4-9EE5-69057806256E}">
      <dsp:nvSpPr>
        <dsp:cNvPr id="0" name=""/>
        <dsp:cNvSpPr/>
      </dsp:nvSpPr>
      <dsp:spPr>
        <a:xfrm>
          <a:off x="10252646" y="4876860"/>
          <a:ext cx="3279648" cy="237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l" defTabSz="2889250">
            <a:lnSpc>
              <a:spcPct val="90000"/>
            </a:lnSpc>
            <a:spcBef>
              <a:spcPct val="0"/>
            </a:spcBef>
            <a:spcAft>
              <a:spcPct val="10000"/>
            </a:spcAft>
            <a:buNone/>
          </a:pPr>
          <a:endParaRPr lang="en-US" sz="6500" kern="1200" dirty="0"/>
        </a:p>
      </dsp:txBody>
      <dsp:txXfrm>
        <a:off x="10252646" y="4876860"/>
        <a:ext cx="3279648" cy="2372043"/>
      </dsp:txXfrm>
    </dsp:sp>
    <dsp:sp modelId="{238F391D-D084-497C-B589-A38C95C89CC3}">
      <dsp:nvSpPr>
        <dsp:cNvPr id="0" name=""/>
        <dsp:cNvSpPr/>
      </dsp:nvSpPr>
      <dsp:spPr>
        <a:xfrm>
          <a:off x="5704540" y="7380722"/>
          <a:ext cx="2450170" cy="245085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69E095-B7A9-4C48-B9AD-7BD0E7D40FB8}">
      <dsp:nvSpPr>
        <dsp:cNvPr id="0" name=""/>
        <dsp:cNvSpPr/>
      </dsp:nvSpPr>
      <dsp:spPr>
        <a:xfrm>
          <a:off x="9291983" y="7719852"/>
          <a:ext cx="3279648" cy="237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l" defTabSz="2889250">
            <a:lnSpc>
              <a:spcPct val="90000"/>
            </a:lnSpc>
            <a:spcBef>
              <a:spcPct val="0"/>
            </a:spcBef>
            <a:spcAft>
              <a:spcPct val="10000"/>
            </a:spcAft>
            <a:buNone/>
          </a:pPr>
          <a:endParaRPr lang="en-US" sz="6500" kern="1200" dirty="0"/>
        </a:p>
      </dsp:txBody>
      <dsp:txXfrm>
        <a:off x="9291983" y="7719852"/>
        <a:ext cx="3279648" cy="237204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Arial" charset="0"/>
              </a:defRPr>
            </a:lvl1pPr>
          </a:lstStyle>
          <a:p>
            <a:pPr>
              <a:defRPr/>
            </a:pPr>
            <a:fld id="{6E0F78C6-9E32-4F2C-8098-118F7EA77142}" type="slidenum">
              <a:rPr lang="en-US"/>
              <a:pPr>
                <a:defRPr/>
              </a:pPr>
              <a:t>‹#›</a:t>
            </a:fld>
            <a:endParaRPr lang="en-US"/>
          </a:p>
        </p:txBody>
      </p:sp>
    </p:spTree>
    <p:extLst>
      <p:ext uri="{BB962C8B-B14F-4D97-AF65-F5344CB8AC3E}">
        <p14:creationId xmlns:p14="http://schemas.microsoft.com/office/powerpoint/2010/main" val="2684499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p:spPr>
        <p:txBody>
          <a:bodyPr/>
          <a:lstStyle/>
          <a:p>
            <a:endParaRPr lang="en-US" dirty="0"/>
          </a:p>
        </p:txBody>
      </p:sp>
      <p:sp>
        <p:nvSpPr>
          <p:cNvPr id="4100" name="Slide Number Placeholder 3"/>
          <p:cNvSpPr>
            <a:spLocks noGrp="1"/>
          </p:cNvSpPr>
          <p:nvPr>
            <p:ph type="sldNum" sz="quarter" idx="5"/>
          </p:nvPr>
        </p:nvSpPr>
        <p:spPr>
          <a:noFill/>
        </p:spPr>
        <p:txBody>
          <a:bodyPr/>
          <a:lstStyle/>
          <a:p>
            <a:fld id="{C6BD7828-A213-4A6B-906B-853BF6FD1CE2}" type="slidenum">
              <a:rPr lang="en-US" smtClean="0"/>
              <a:pPr/>
              <a:t>1</a:t>
            </a:fld>
            <a:endParaRPr lang="en-US"/>
          </a:p>
        </p:txBody>
      </p:sp>
    </p:spTree>
    <p:extLst>
      <p:ext uri="{BB962C8B-B14F-4D97-AF65-F5344CB8AC3E}">
        <p14:creationId xmlns:p14="http://schemas.microsoft.com/office/powerpoint/2010/main" val="415730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45C84D-0D12-47B3-9CC3-59F4335AA15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B3231F-87F1-424D-A6C6-0D1B9A53469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2A73DC-5F65-45FE-BC15-6F03644A1C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FEFFC1-D9BA-4DED-ABD7-3A6423E56F3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94BE1C-01ED-477B-882B-4C03F53FCDF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44D9F9-E597-48DF-8C27-571073B717F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ABC12D1-60F8-48AE-B908-0BA5C3DBE9C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C82FD1-9FFC-4CB2-AE66-8596E0F54D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84ABAFE-F44F-486E-ADB7-C2DCBFAED3E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5DD87F-DE3F-4170-B40C-DDC5CCB585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rtlCol="0">
            <a:normAutofit/>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pPr lvl="0"/>
            <a:endParaRPr lang="en-US" noProof="0"/>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72ECF9-1CEB-4E98-9F6A-63761EEDAB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28800" y="1098550"/>
            <a:ext cx="32918400" cy="4572000"/>
          </a:xfrm>
          <a:prstGeom prst="rect">
            <a:avLst/>
          </a:prstGeom>
          <a:noFill/>
          <a:ln w="9525">
            <a:noFill/>
            <a:miter lim="800000"/>
            <a:headEnd/>
            <a:tailEnd/>
          </a:ln>
        </p:spPr>
        <p:txBody>
          <a:bodyPr vert="horz" wrap="square" lIns="365760" tIns="182880" rIns="365760" bIns="18288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828800" y="6400800"/>
            <a:ext cx="32918400" cy="18103850"/>
          </a:xfrm>
          <a:prstGeom prst="rect">
            <a:avLst/>
          </a:prstGeom>
          <a:noFill/>
          <a:ln w="9525">
            <a:noFill/>
            <a:miter lim="800000"/>
            <a:headEnd/>
            <a:tailEnd/>
          </a:ln>
        </p:spPr>
        <p:txBody>
          <a:bodyPr vert="horz" wrap="square" lIns="365760" tIns="182880" rIns="365760" bIns="1828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0"/>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2496800" y="25425400"/>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6212800" y="25425400"/>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pPr>
              <a:defRPr/>
            </a:pPr>
            <a:fld id="{80236BBA-C249-4283-877D-A880F2767D7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3657600" rtl="0" eaLnBrk="0" fontAlgn="base" hangingPunct="0">
        <a:spcBef>
          <a:spcPct val="0"/>
        </a:spcBef>
        <a:spcAft>
          <a:spcPct val="0"/>
        </a:spcAft>
        <a:defRPr sz="17600" kern="1200">
          <a:solidFill>
            <a:schemeClr val="tx1"/>
          </a:solidFill>
          <a:latin typeface="+mj-lt"/>
          <a:ea typeface="+mj-ea"/>
          <a:cs typeface="+mj-cs"/>
        </a:defRPr>
      </a:lvl1pPr>
      <a:lvl2pPr algn="ctr" defTabSz="3657600" rtl="0" eaLnBrk="0" fontAlgn="base" hangingPunct="0">
        <a:spcBef>
          <a:spcPct val="0"/>
        </a:spcBef>
        <a:spcAft>
          <a:spcPct val="0"/>
        </a:spcAft>
        <a:defRPr sz="17600">
          <a:solidFill>
            <a:schemeClr val="tx1"/>
          </a:solidFill>
          <a:latin typeface="Calibri" pitchFamily="34" charset="0"/>
        </a:defRPr>
      </a:lvl2pPr>
      <a:lvl3pPr algn="ctr" defTabSz="3657600" rtl="0" eaLnBrk="0" fontAlgn="base" hangingPunct="0">
        <a:spcBef>
          <a:spcPct val="0"/>
        </a:spcBef>
        <a:spcAft>
          <a:spcPct val="0"/>
        </a:spcAft>
        <a:defRPr sz="17600">
          <a:solidFill>
            <a:schemeClr val="tx1"/>
          </a:solidFill>
          <a:latin typeface="Calibri" pitchFamily="34" charset="0"/>
        </a:defRPr>
      </a:lvl3pPr>
      <a:lvl4pPr algn="ctr" defTabSz="3657600" rtl="0" eaLnBrk="0" fontAlgn="base" hangingPunct="0">
        <a:spcBef>
          <a:spcPct val="0"/>
        </a:spcBef>
        <a:spcAft>
          <a:spcPct val="0"/>
        </a:spcAft>
        <a:defRPr sz="17600">
          <a:solidFill>
            <a:schemeClr val="tx1"/>
          </a:solidFill>
          <a:latin typeface="Calibri" pitchFamily="34" charset="0"/>
        </a:defRPr>
      </a:lvl4pPr>
      <a:lvl5pPr algn="ctr" defTabSz="3657600" rtl="0" eaLnBrk="0" fontAlgn="base" hangingPunct="0">
        <a:spcBef>
          <a:spcPct val="0"/>
        </a:spcBef>
        <a:spcAft>
          <a:spcPct val="0"/>
        </a:spcAft>
        <a:defRPr sz="17600">
          <a:solidFill>
            <a:schemeClr val="tx1"/>
          </a:solidFill>
          <a:latin typeface="Calibri" pitchFamily="34" charset="0"/>
        </a:defRPr>
      </a:lvl5pPr>
      <a:lvl6pPr marL="457200" algn="ctr" defTabSz="3657600" rtl="0" fontAlgn="base">
        <a:spcBef>
          <a:spcPct val="0"/>
        </a:spcBef>
        <a:spcAft>
          <a:spcPct val="0"/>
        </a:spcAft>
        <a:defRPr sz="17600">
          <a:solidFill>
            <a:schemeClr val="tx1"/>
          </a:solidFill>
          <a:latin typeface="Calibri" pitchFamily="34" charset="0"/>
        </a:defRPr>
      </a:lvl6pPr>
      <a:lvl7pPr marL="914400" algn="ctr" defTabSz="3657600" rtl="0" fontAlgn="base">
        <a:spcBef>
          <a:spcPct val="0"/>
        </a:spcBef>
        <a:spcAft>
          <a:spcPct val="0"/>
        </a:spcAft>
        <a:defRPr sz="17600">
          <a:solidFill>
            <a:schemeClr val="tx1"/>
          </a:solidFill>
          <a:latin typeface="Calibri" pitchFamily="34" charset="0"/>
        </a:defRPr>
      </a:lvl7pPr>
      <a:lvl8pPr marL="1371600" algn="ctr" defTabSz="3657600" rtl="0" fontAlgn="base">
        <a:spcBef>
          <a:spcPct val="0"/>
        </a:spcBef>
        <a:spcAft>
          <a:spcPct val="0"/>
        </a:spcAft>
        <a:defRPr sz="17600">
          <a:solidFill>
            <a:schemeClr val="tx1"/>
          </a:solidFill>
          <a:latin typeface="Calibri" pitchFamily="34" charset="0"/>
        </a:defRPr>
      </a:lvl8pPr>
      <a:lvl9pPr marL="1828800" algn="ctr" defTabSz="3657600" rtl="0" fontAlgn="base">
        <a:spcBef>
          <a:spcPct val="0"/>
        </a:spcBef>
        <a:spcAft>
          <a:spcPct val="0"/>
        </a:spcAft>
        <a:defRPr sz="17600">
          <a:solidFill>
            <a:schemeClr val="tx1"/>
          </a:solidFill>
          <a:latin typeface="Calibri" pitchFamily="34" charset="0"/>
        </a:defRPr>
      </a:lvl9pPr>
    </p:titleStyle>
    <p:bodyStyle>
      <a:lvl1pPr marL="1371600" indent="-1371600" algn="l" defTabSz="3657600" rtl="0" eaLnBrk="0" fontAlgn="base" hangingPunct="0">
        <a:spcBef>
          <a:spcPct val="20000"/>
        </a:spcBef>
        <a:spcAft>
          <a:spcPct val="0"/>
        </a:spcAft>
        <a:buFont typeface="Arial" charset="0"/>
        <a:buChar char="•"/>
        <a:defRPr sz="12800" kern="1200">
          <a:solidFill>
            <a:schemeClr val="tx1"/>
          </a:solidFill>
          <a:latin typeface="+mn-lt"/>
          <a:ea typeface="+mn-ea"/>
          <a:cs typeface="+mn-cs"/>
        </a:defRPr>
      </a:lvl1pPr>
      <a:lvl2pPr marL="2971800" indent="-1143000" algn="l" defTabSz="3657600" rtl="0" eaLnBrk="0" fontAlgn="base" hangingPunct="0">
        <a:spcBef>
          <a:spcPct val="20000"/>
        </a:spcBef>
        <a:spcAft>
          <a:spcPct val="0"/>
        </a:spcAft>
        <a:buFont typeface="Arial" charset="0"/>
        <a:buChar char="–"/>
        <a:defRPr sz="11200" kern="1200">
          <a:solidFill>
            <a:schemeClr val="tx1"/>
          </a:solidFill>
          <a:latin typeface="+mn-lt"/>
          <a:ea typeface="+mn-ea"/>
          <a:cs typeface="+mn-cs"/>
        </a:defRPr>
      </a:lvl2pPr>
      <a:lvl3pPr marL="4572000" indent="-914400" algn="l" defTabSz="3657600" rtl="0" eaLnBrk="0" fontAlgn="base" hangingPunct="0">
        <a:spcBef>
          <a:spcPct val="20000"/>
        </a:spcBef>
        <a:spcAft>
          <a:spcPct val="0"/>
        </a:spcAft>
        <a:buFont typeface="Arial" charset="0"/>
        <a:buChar char="•"/>
        <a:defRPr sz="9600" kern="1200">
          <a:solidFill>
            <a:schemeClr val="tx1"/>
          </a:solidFill>
          <a:latin typeface="+mn-lt"/>
          <a:ea typeface="+mn-ea"/>
          <a:cs typeface="+mn-cs"/>
        </a:defRPr>
      </a:lvl3pPr>
      <a:lvl4pPr marL="6400800" indent="-914400" algn="l" defTabSz="3657600" rtl="0" eaLnBrk="0" fontAlgn="base" hangingPunct="0">
        <a:spcBef>
          <a:spcPct val="20000"/>
        </a:spcBef>
        <a:spcAft>
          <a:spcPct val="0"/>
        </a:spcAft>
        <a:buFont typeface="Arial" charset="0"/>
        <a:buChar char="–"/>
        <a:defRPr sz="8000" kern="1200">
          <a:solidFill>
            <a:schemeClr val="tx1"/>
          </a:solidFill>
          <a:latin typeface="+mn-lt"/>
          <a:ea typeface="+mn-ea"/>
          <a:cs typeface="+mn-cs"/>
        </a:defRPr>
      </a:lvl4pPr>
      <a:lvl5pPr marL="8229600" indent="-914400" algn="l" defTabSz="3657600" rtl="0" eaLnBrk="0" fontAlgn="base" hangingPunct="0">
        <a:spcBef>
          <a:spcPct val="20000"/>
        </a:spcBef>
        <a:spcAft>
          <a:spcPct val="0"/>
        </a:spcAft>
        <a:buFont typeface="Arial"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image" Target="../media/image1.png"/><Relationship Id="rId21" Type="http://schemas.openxmlformats.org/officeDocument/2006/relationships/image" Target="../media/image7.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notesSlide" Target="../notesSlides/notesSlide1.xml"/><Relationship Id="rId16" Type="http://schemas.openxmlformats.org/officeDocument/2006/relationships/diagramLayout" Target="../diagrams/layout3.xml"/><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diagramData" Target="../diagrams/data3.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image" Target="../media/image2.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1" name="Rectangle 120"/>
          <p:cNvSpPr/>
          <p:nvPr/>
        </p:nvSpPr>
        <p:spPr>
          <a:xfrm>
            <a:off x="0" y="0"/>
            <a:ext cx="36565681" cy="31180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051" name="Rectangle 140"/>
          <p:cNvSpPr>
            <a:spLocks noChangeArrowheads="1"/>
          </p:cNvSpPr>
          <p:nvPr/>
        </p:nvSpPr>
        <p:spPr bwMode="auto">
          <a:xfrm>
            <a:off x="304800" y="4594225"/>
            <a:ext cx="35945763" cy="21783387"/>
          </a:xfrm>
          <a:prstGeom prst="rect">
            <a:avLst/>
          </a:prstGeom>
          <a:noFill/>
          <a:ln w="9525" algn="ctr">
            <a:noFill/>
            <a:round/>
            <a:headEnd/>
            <a:tailEnd/>
          </a:ln>
        </p:spPr>
        <p:txBody>
          <a:bodyPr/>
          <a:lstStyle/>
          <a:p>
            <a:pPr defTabSz="3657600"/>
            <a:endParaRPr lang="en-US" dirty="0">
              <a:latin typeface="Cambria" pitchFamily="18" charset="0"/>
            </a:endParaRPr>
          </a:p>
        </p:txBody>
      </p:sp>
      <p:sp>
        <p:nvSpPr>
          <p:cNvPr id="2058" name="Rectangle 22"/>
          <p:cNvSpPr>
            <a:spLocks noChangeArrowheads="1"/>
          </p:cNvSpPr>
          <p:nvPr/>
        </p:nvSpPr>
        <p:spPr bwMode="auto">
          <a:xfrm>
            <a:off x="0" y="11658600"/>
            <a:ext cx="436563" cy="523875"/>
          </a:xfrm>
          <a:prstGeom prst="rect">
            <a:avLst/>
          </a:prstGeom>
          <a:noFill/>
          <a:ln w="9525">
            <a:noFill/>
            <a:miter lim="800000"/>
            <a:headEnd/>
            <a:tailEnd/>
          </a:ln>
        </p:spPr>
        <p:txBody>
          <a:bodyPr wrap="none" anchor="ctr">
            <a:spAutoFit/>
          </a:bodyPr>
          <a:lstStyle/>
          <a:p>
            <a:pPr>
              <a:buFontTx/>
              <a:buBlip>
                <a:blip r:embed="rId3"/>
              </a:buBlip>
            </a:pPr>
            <a:endParaRPr lang="en-US">
              <a:latin typeface="Cambria" pitchFamily="18" charset="0"/>
            </a:endParaRPr>
          </a:p>
        </p:txBody>
      </p:sp>
      <p:sp>
        <p:nvSpPr>
          <p:cNvPr id="3" name="Rectangle 2"/>
          <p:cNvSpPr>
            <a:spLocks noChangeArrowheads="1"/>
          </p:cNvSpPr>
          <p:nvPr/>
        </p:nvSpPr>
        <p:spPr bwMode="auto">
          <a:xfrm>
            <a:off x="0" y="-330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Cambria" pitchFamily="18" charset="0"/>
            </a:endParaRPr>
          </a:p>
        </p:txBody>
      </p:sp>
      <p:sp>
        <p:nvSpPr>
          <p:cNvPr id="15" name="Rectangle 14"/>
          <p:cNvSpPr/>
          <p:nvPr/>
        </p:nvSpPr>
        <p:spPr>
          <a:xfrm>
            <a:off x="1040660" y="324125"/>
            <a:ext cx="36094027" cy="1200329"/>
          </a:xfrm>
          <a:prstGeom prst="rect">
            <a:avLst/>
          </a:prstGeom>
        </p:spPr>
        <p:txBody>
          <a:bodyPr wrap="square">
            <a:spAutoFit/>
          </a:bodyPr>
          <a:lstStyle/>
          <a:p>
            <a:pPr algn="ctr"/>
            <a:r>
              <a:rPr lang="en-US" sz="7200" b="1" dirty="0">
                <a:effectLst/>
                <a:latin typeface="Calibri"/>
                <a:ea typeface="Calibri"/>
                <a:cs typeface="Times New Roman"/>
              </a:rPr>
              <a:t>Child Welfare Syste</a:t>
            </a:r>
            <a:r>
              <a:rPr lang="en-US" sz="7200" b="1" dirty="0">
                <a:latin typeface="Calibri"/>
                <a:ea typeface="Calibri"/>
                <a:cs typeface="Times New Roman"/>
              </a:rPr>
              <a:t>m: Interaction of Policy, Practice and Algorithms</a:t>
            </a:r>
            <a:endParaRPr lang="en-US" sz="7200" b="1" dirty="0">
              <a:effectLst/>
              <a:latin typeface="Calibri"/>
              <a:ea typeface="Calibri"/>
              <a:cs typeface="Times New Roman"/>
            </a:endParaRPr>
          </a:p>
        </p:txBody>
      </p:sp>
      <p:sp>
        <p:nvSpPr>
          <p:cNvPr id="21" name="Rectangle 2"/>
          <p:cNvSpPr>
            <a:spLocks noChangeArrowheads="1"/>
          </p:cNvSpPr>
          <p:nvPr/>
        </p:nvSpPr>
        <p:spPr bwMode="auto">
          <a:xfrm>
            <a:off x="0" y="0"/>
            <a:ext cx="3657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4"/>
          <p:cNvSpPr>
            <a:spLocks noChangeArrowheads="1"/>
          </p:cNvSpPr>
          <p:nvPr/>
        </p:nvSpPr>
        <p:spPr bwMode="auto">
          <a:xfrm>
            <a:off x="152400" y="152400"/>
            <a:ext cx="3657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6"/>
          <p:cNvSpPr>
            <a:spLocks noChangeArrowheads="1"/>
          </p:cNvSpPr>
          <p:nvPr/>
        </p:nvSpPr>
        <p:spPr bwMode="auto">
          <a:xfrm>
            <a:off x="304800" y="304800"/>
            <a:ext cx="3657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9"/>
          <p:cNvSpPr>
            <a:spLocks noChangeArrowheads="1"/>
          </p:cNvSpPr>
          <p:nvPr/>
        </p:nvSpPr>
        <p:spPr bwMode="auto">
          <a:xfrm>
            <a:off x="0" y="0"/>
            <a:ext cx="3657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8" name="Text Box 97"/>
          <p:cNvSpPr txBox="1">
            <a:spLocks noChangeArrowheads="1"/>
          </p:cNvSpPr>
          <p:nvPr/>
        </p:nvSpPr>
        <p:spPr bwMode="auto">
          <a:xfrm>
            <a:off x="7010400" y="1830986"/>
            <a:ext cx="20802599" cy="738664"/>
          </a:xfrm>
          <a:prstGeom prst="rect">
            <a:avLst/>
          </a:prstGeom>
          <a:noFill/>
          <a:ln w="9525">
            <a:noFill/>
            <a:miter lim="800000"/>
            <a:headEnd/>
            <a:tailEnd/>
          </a:ln>
          <a:effectLst/>
        </p:spPr>
        <p:txBody>
          <a:bodyPr wrap="square" tIns="0" bIns="0">
            <a:spAutoFit/>
          </a:bodyPr>
          <a:lstStyle/>
          <a:p>
            <a:pPr algn="ctr" defTabSz="3657600">
              <a:spcBef>
                <a:spcPts val="1200"/>
              </a:spcBef>
              <a:defRPr/>
            </a:pPr>
            <a:r>
              <a:rPr lang="en-US" sz="4800" dirty="0">
                <a:latin typeface="+mn-lt"/>
              </a:rPr>
              <a:t>Devansh Saxena</a:t>
            </a:r>
            <a:r>
              <a:rPr lang="en-US" sz="4800" baseline="30000" dirty="0">
                <a:latin typeface="+mn-lt"/>
              </a:rPr>
              <a:t>1 </a:t>
            </a:r>
            <a:r>
              <a:rPr lang="en-US" sz="4800" dirty="0">
                <a:latin typeface="+mn-lt"/>
              </a:rPr>
              <a:t>, Karla Badillo-</a:t>
            </a:r>
            <a:r>
              <a:rPr lang="en-US" sz="4800" dirty="0" err="1">
                <a:latin typeface="+mn-lt"/>
              </a:rPr>
              <a:t>Urquiola</a:t>
            </a:r>
            <a:r>
              <a:rPr lang="en-US" sz="4800" baseline="30000" dirty="0" err="1">
                <a:latin typeface="+mn-lt"/>
              </a:rPr>
              <a:t>2</a:t>
            </a:r>
            <a:r>
              <a:rPr lang="en-US" sz="4800" dirty="0">
                <a:latin typeface="+mn-lt"/>
              </a:rPr>
              <a:t>, Pamela Wisniewski</a:t>
            </a:r>
            <a:r>
              <a:rPr lang="en-US" sz="4800" baseline="30000" dirty="0">
                <a:latin typeface="+mn-lt"/>
              </a:rPr>
              <a:t>2</a:t>
            </a:r>
            <a:r>
              <a:rPr lang="en-US" sz="4800" dirty="0">
                <a:latin typeface="+mn-lt"/>
              </a:rPr>
              <a:t>, Shion Guha</a:t>
            </a:r>
            <a:r>
              <a:rPr lang="en-US" sz="4800" baseline="30000" dirty="0">
                <a:latin typeface="+mn-lt"/>
              </a:rPr>
              <a:t>1 </a:t>
            </a:r>
            <a:endParaRPr lang="en-US" sz="4800" dirty="0">
              <a:effectLst>
                <a:outerShdw blurRad="50800" dist="38100" dir="8100000" algn="tr" rotWithShape="0">
                  <a:prstClr val="black">
                    <a:alpha val="40000"/>
                  </a:prstClr>
                </a:outerShdw>
              </a:effectLst>
              <a:latin typeface="+mn-lt"/>
              <a:cs typeface="Times New Roman" panose="02020603050405020304" pitchFamily="18" charset="0"/>
            </a:endParaRPr>
          </a:p>
        </p:txBody>
      </p:sp>
      <p:sp>
        <p:nvSpPr>
          <p:cNvPr id="5" name="Rectangle 4">
            <a:extLst>
              <a:ext uri="{FF2B5EF4-FFF2-40B4-BE49-F238E27FC236}">
                <a16:creationId xmlns:a16="http://schemas.microsoft.com/office/drawing/2014/main" id="{4D1D9DD3-A2B9-4C20-BC24-C6ACF781A763}"/>
              </a:ext>
            </a:extLst>
          </p:cNvPr>
          <p:cNvSpPr/>
          <p:nvPr/>
        </p:nvSpPr>
        <p:spPr>
          <a:xfrm>
            <a:off x="342900" y="4437336"/>
            <a:ext cx="10996991" cy="4401205"/>
          </a:xfrm>
          <a:prstGeom prst="rect">
            <a:avLst/>
          </a:prstGeom>
        </p:spPr>
        <p:txBody>
          <a:bodyPr wrap="square">
            <a:spAutoFit/>
          </a:bodyPr>
          <a:lstStyle/>
          <a:p>
            <a:pPr marR="0" algn="just">
              <a:spcAft>
                <a:spcPts val="0"/>
              </a:spcAft>
            </a:pPr>
            <a:r>
              <a:rPr lang="en-US" sz="4000" dirty="0">
                <a:latin typeface="+mj-lt"/>
                <a:ea typeface="Times New Roman" panose="02020603050405020304" pitchFamily="18" charset="0"/>
              </a:rPr>
              <a:t>This study is part of a larger work-in-progress project on developing human-centered algorithms to aid decision-making in CWS. It depicts our preliminary findings regarding the algorithms currently being used and how they impact CWS workers' decisions. In this study, we posed the following high-level research questions:</a:t>
            </a:r>
          </a:p>
        </p:txBody>
      </p:sp>
      <p:sp>
        <p:nvSpPr>
          <p:cNvPr id="44" name="Text Box 107">
            <a:extLst>
              <a:ext uri="{FF2B5EF4-FFF2-40B4-BE49-F238E27FC236}">
                <a16:creationId xmlns:a16="http://schemas.microsoft.com/office/drawing/2014/main" id="{B2687A6F-A0A6-4401-8EDD-D8A05D4AF17B}"/>
              </a:ext>
            </a:extLst>
          </p:cNvPr>
          <p:cNvSpPr txBox="1">
            <a:spLocks noChangeArrowheads="1"/>
          </p:cNvSpPr>
          <p:nvPr/>
        </p:nvSpPr>
        <p:spPr bwMode="auto">
          <a:xfrm>
            <a:off x="342900" y="3343786"/>
            <a:ext cx="10996991" cy="830997"/>
          </a:xfrm>
          <a:prstGeom prst="rect">
            <a:avLst/>
          </a:prstGeom>
          <a:solidFill>
            <a:srgbClr val="FFC000"/>
          </a:solidFill>
          <a:ln>
            <a:noFill/>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defTabSz="3657600">
              <a:defRPr/>
            </a:pPr>
            <a:r>
              <a:rPr lang="en-US" sz="4800" b="1" dirty="0">
                <a:solidFill>
                  <a:schemeClr val="tx1">
                    <a:lumMod val="95000"/>
                    <a:lumOff val="5000"/>
                  </a:schemeClr>
                </a:solidFill>
                <a:effectLst>
                  <a:outerShdw blurRad="38100" dist="38100" dir="2700000" algn="tl">
                    <a:srgbClr val="C0C0C0"/>
                  </a:outerShdw>
                </a:effectLst>
                <a:latin typeface="+mj-lt"/>
              </a:rPr>
              <a:t>Introduction</a:t>
            </a:r>
          </a:p>
        </p:txBody>
      </p:sp>
      <p:pic>
        <p:nvPicPr>
          <p:cNvPr id="1028" name="Picture 4" descr="Image result for marquette university logo transparent background">
            <a:extLst>
              <a:ext uri="{FF2B5EF4-FFF2-40B4-BE49-F238E27FC236}">
                <a16:creationId xmlns:a16="http://schemas.microsoft.com/office/drawing/2014/main" id="{F3EBFFF5-D77B-43C3-866F-78F26ACDE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 y="-33010"/>
            <a:ext cx="3186976" cy="306305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56BE6B5D-9259-4764-AE35-4CB1DE792094}"/>
              </a:ext>
            </a:extLst>
          </p:cNvPr>
          <p:cNvSpPr/>
          <p:nvPr/>
        </p:nvSpPr>
        <p:spPr>
          <a:xfrm>
            <a:off x="-10320" y="26484069"/>
            <a:ext cx="36576001" cy="9149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3072384" rtl="0" eaLnBrk="1" latinLnBrk="0" hangingPunct="1">
              <a:defRPr sz="6048" kern="1200">
                <a:solidFill>
                  <a:schemeClr val="lt1"/>
                </a:solidFill>
                <a:latin typeface="+mn-lt"/>
                <a:ea typeface="+mn-ea"/>
                <a:cs typeface="+mn-cs"/>
              </a:defRPr>
            </a:lvl1pPr>
            <a:lvl2pPr marL="1536192" algn="l" defTabSz="3072384" rtl="0" eaLnBrk="1" latinLnBrk="0" hangingPunct="1">
              <a:defRPr sz="6048" kern="1200">
                <a:solidFill>
                  <a:schemeClr val="lt1"/>
                </a:solidFill>
                <a:latin typeface="+mn-lt"/>
                <a:ea typeface="+mn-ea"/>
                <a:cs typeface="+mn-cs"/>
              </a:defRPr>
            </a:lvl2pPr>
            <a:lvl3pPr marL="3072384" algn="l" defTabSz="3072384" rtl="0" eaLnBrk="1" latinLnBrk="0" hangingPunct="1">
              <a:defRPr sz="6048" kern="1200">
                <a:solidFill>
                  <a:schemeClr val="lt1"/>
                </a:solidFill>
                <a:latin typeface="+mn-lt"/>
                <a:ea typeface="+mn-ea"/>
                <a:cs typeface="+mn-cs"/>
              </a:defRPr>
            </a:lvl3pPr>
            <a:lvl4pPr marL="4608576" algn="l" defTabSz="3072384" rtl="0" eaLnBrk="1" latinLnBrk="0" hangingPunct="1">
              <a:defRPr sz="6048" kern="1200">
                <a:solidFill>
                  <a:schemeClr val="lt1"/>
                </a:solidFill>
                <a:latin typeface="+mn-lt"/>
                <a:ea typeface="+mn-ea"/>
                <a:cs typeface="+mn-cs"/>
              </a:defRPr>
            </a:lvl4pPr>
            <a:lvl5pPr marL="6144768" algn="l" defTabSz="3072384" rtl="0" eaLnBrk="1" latinLnBrk="0" hangingPunct="1">
              <a:defRPr sz="6048" kern="1200">
                <a:solidFill>
                  <a:schemeClr val="lt1"/>
                </a:solidFill>
                <a:latin typeface="+mn-lt"/>
                <a:ea typeface="+mn-ea"/>
                <a:cs typeface="+mn-cs"/>
              </a:defRPr>
            </a:lvl5pPr>
            <a:lvl6pPr marL="7680960" algn="l" defTabSz="3072384" rtl="0" eaLnBrk="1" latinLnBrk="0" hangingPunct="1">
              <a:defRPr sz="6048" kern="1200">
                <a:solidFill>
                  <a:schemeClr val="lt1"/>
                </a:solidFill>
                <a:latin typeface="+mn-lt"/>
                <a:ea typeface="+mn-ea"/>
                <a:cs typeface="+mn-cs"/>
              </a:defRPr>
            </a:lvl6pPr>
            <a:lvl7pPr marL="9217152" algn="l" defTabSz="3072384" rtl="0" eaLnBrk="1" latinLnBrk="0" hangingPunct="1">
              <a:defRPr sz="6048" kern="1200">
                <a:solidFill>
                  <a:schemeClr val="lt1"/>
                </a:solidFill>
                <a:latin typeface="+mn-lt"/>
                <a:ea typeface="+mn-ea"/>
                <a:cs typeface="+mn-cs"/>
              </a:defRPr>
            </a:lvl7pPr>
            <a:lvl8pPr marL="10753344" algn="l" defTabSz="3072384" rtl="0" eaLnBrk="1" latinLnBrk="0" hangingPunct="1">
              <a:defRPr sz="6048" kern="1200">
                <a:solidFill>
                  <a:schemeClr val="lt1"/>
                </a:solidFill>
                <a:latin typeface="+mn-lt"/>
                <a:ea typeface="+mn-ea"/>
                <a:cs typeface="+mn-cs"/>
              </a:defRPr>
            </a:lvl8pPr>
            <a:lvl9pPr marL="12289536" algn="l" defTabSz="3072384" rtl="0" eaLnBrk="1" latinLnBrk="0" hangingPunct="1">
              <a:defRPr sz="6048" kern="1200">
                <a:solidFill>
                  <a:schemeClr val="lt1"/>
                </a:solidFill>
                <a:latin typeface="+mn-lt"/>
                <a:ea typeface="+mn-ea"/>
                <a:cs typeface="+mn-cs"/>
              </a:defRPr>
            </a:lvl9pPr>
          </a:lstStyle>
          <a:p>
            <a:pPr algn="ctr" defTabSz="3657600">
              <a:spcBef>
                <a:spcPct val="50000"/>
              </a:spcBef>
              <a:defRPr/>
            </a:pPr>
            <a:r>
              <a:rPr lang="en-US" sz="4000" baseline="30000" dirty="0">
                <a:solidFill>
                  <a:schemeClr val="tx1"/>
                </a:solidFill>
              </a:rPr>
              <a:t>1</a:t>
            </a:r>
            <a:r>
              <a:rPr lang="en-US" sz="4000" b="1" dirty="0">
                <a:solidFill>
                  <a:schemeClr val="tx1"/>
                </a:solidFill>
                <a:latin typeface="Times New Roman" panose="02020603050405020304" pitchFamily="18" charset="0"/>
                <a:cs typeface="Times New Roman" panose="02020603050405020304" pitchFamily="18" charset="0"/>
              </a:rPr>
              <a:t>Department of Computer Science, Marquette University                                                                           </a:t>
            </a:r>
            <a:r>
              <a:rPr lang="en-US" sz="4000" baseline="30000" dirty="0">
                <a:solidFill>
                  <a:schemeClr val="tx1"/>
                </a:solidFill>
                <a:latin typeface="Times New Roman" panose="02020603050405020304" pitchFamily="18" charset="0"/>
                <a:cs typeface="Times New Roman" panose="02020603050405020304" pitchFamily="18" charset="0"/>
              </a:rPr>
              <a:t>2</a:t>
            </a:r>
            <a:r>
              <a:rPr lang="en-US" sz="4000" b="1" dirty="0">
                <a:solidFill>
                  <a:schemeClr val="tx1"/>
                </a:solidFill>
                <a:latin typeface="Times New Roman" panose="02020603050405020304" pitchFamily="18" charset="0"/>
                <a:cs typeface="Times New Roman" panose="02020603050405020304" pitchFamily="18" charset="0"/>
              </a:rPr>
              <a:t>Department of Computer Science, University of Central Florida</a:t>
            </a:r>
          </a:p>
        </p:txBody>
      </p:sp>
      <p:sp>
        <p:nvSpPr>
          <p:cNvPr id="41" name="Text Box 107">
            <a:extLst>
              <a:ext uri="{FF2B5EF4-FFF2-40B4-BE49-F238E27FC236}">
                <a16:creationId xmlns:a16="http://schemas.microsoft.com/office/drawing/2014/main" id="{20B4816F-F7AF-4866-96B5-4C0B105A785A}"/>
              </a:ext>
            </a:extLst>
          </p:cNvPr>
          <p:cNvSpPr txBox="1">
            <a:spLocks noChangeArrowheads="1"/>
          </p:cNvSpPr>
          <p:nvPr/>
        </p:nvSpPr>
        <p:spPr bwMode="auto">
          <a:xfrm>
            <a:off x="342900" y="9265639"/>
            <a:ext cx="10996991" cy="830997"/>
          </a:xfrm>
          <a:prstGeom prst="rect">
            <a:avLst/>
          </a:prstGeom>
          <a:solidFill>
            <a:srgbClr val="FFC000"/>
          </a:solidFill>
          <a:ln>
            <a:noFill/>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defTabSz="3657600">
              <a:defRPr/>
            </a:pPr>
            <a:r>
              <a:rPr lang="en-US" sz="4800" b="1" dirty="0">
                <a:solidFill>
                  <a:schemeClr val="tx1">
                    <a:lumMod val="95000"/>
                    <a:lumOff val="5000"/>
                  </a:schemeClr>
                </a:solidFill>
                <a:effectLst>
                  <a:outerShdw blurRad="38100" dist="38100" dir="2700000" algn="tl">
                    <a:srgbClr val="C0C0C0"/>
                  </a:outerShdw>
                </a:effectLst>
                <a:latin typeface="+mj-lt"/>
              </a:rPr>
              <a:t>Research Questions</a:t>
            </a:r>
          </a:p>
        </p:txBody>
      </p:sp>
      <p:sp>
        <p:nvSpPr>
          <p:cNvPr id="32" name="Rectangle 31">
            <a:extLst>
              <a:ext uri="{FF2B5EF4-FFF2-40B4-BE49-F238E27FC236}">
                <a16:creationId xmlns:a16="http://schemas.microsoft.com/office/drawing/2014/main" id="{210E5FE6-57B2-4B72-A1EE-69668AAE8BB2}"/>
              </a:ext>
            </a:extLst>
          </p:cNvPr>
          <p:cNvSpPr/>
          <p:nvPr/>
        </p:nvSpPr>
        <p:spPr>
          <a:xfrm>
            <a:off x="347674" y="11023479"/>
            <a:ext cx="10996991" cy="1323439"/>
          </a:xfrm>
          <a:prstGeom prst="rect">
            <a:avLst/>
          </a:prstGeom>
        </p:spPr>
        <p:txBody>
          <a:bodyPr wrap="square">
            <a:spAutoFit/>
          </a:bodyPr>
          <a:lstStyle/>
          <a:p>
            <a:pPr marR="0" algn="just">
              <a:spcAft>
                <a:spcPts val="0"/>
              </a:spcAft>
            </a:pPr>
            <a:endParaRPr lang="en-US" sz="4000" dirty="0">
              <a:latin typeface="+mj-lt"/>
              <a:ea typeface="Times New Roman" panose="02020603050405020304" pitchFamily="18" charset="0"/>
            </a:endParaRPr>
          </a:p>
          <a:p>
            <a:pPr marR="0" algn="just">
              <a:spcAft>
                <a:spcPts val="0"/>
              </a:spcAft>
            </a:pPr>
            <a:endParaRPr lang="en-US" sz="4000" dirty="0">
              <a:latin typeface="+mj-lt"/>
              <a:ea typeface="Times New Roman" panose="02020603050405020304" pitchFamily="18" charset="0"/>
            </a:endParaRPr>
          </a:p>
        </p:txBody>
      </p:sp>
      <p:sp>
        <p:nvSpPr>
          <p:cNvPr id="35" name="Rectangle 34">
            <a:extLst>
              <a:ext uri="{FF2B5EF4-FFF2-40B4-BE49-F238E27FC236}">
                <a16:creationId xmlns:a16="http://schemas.microsoft.com/office/drawing/2014/main" id="{AD5A2039-AF75-470A-91BE-A2B376DF058D}"/>
              </a:ext>
            </a:extLst>
          </p:cNvPr>
          <p:cNvSpPr/>
          <p:nvPr/>
        </p:nvSpPr>
        <p:spPr>
          <a:xfrm>
            <a:off x="390548" y="10295195"/>
            <a:ext cx="10996991" cy="3785652"/>
          </a:xfrm>
          <a:prstGeom prst="rect">
            <a:avLst/>
          </a:prstGeom>
        </p:spPr>
        <p:txBody>
          <a:bodyPr wrap="square">
            <a:spAutoFit/>
          </a:bodyPr>
          <a:lstStyle/>
          <a:p>
            <a:pPr marL="742950" marR="0" indent="-742950" algn="just">
              <a:spcAft>
                <a:spcPts val="0"/>
              </a:spcAft>
              <a:buSzPct val="110000"/>
              <a:buFont typeface="+mj-lt"/>
              <a:buAutoNum type="arabicPeriod"/>
            </a:pPr>
            <a:r>
              <a:rPr lang="en-US" sz="4000" dirty="0">
                <a:latin typeface="+mj-lt"/>
                <a:ea typeface="Times New Roman" panose="02020603050405020304" pitchFamily="18" charset="0"/>
              </a:rPr>
              <a:t>What are the use cases of algorithms currently employed in practice?</a:t>
            </a:r>
          </a:p>
          <a:p>
            <a:pPr marL="742950" marR="0" indent="-742950" algn="just">
              <a:spcAft>
                <a:spcPts val="0"/>
              </a:spcAft>
              <a:buSzPct val="110000"/>
              <a:buFont typeface="+mj-lt"/>
              <a:buAutoNum type="arabicPeriod"/>
            </a:pPr>
            <a:r>
              <a:rPr lang="en-US" sz="4000" dirty="0">
                <a:latin typeface="+mj-lt"/>
                <a:ea typeface="Times New Roman" panose="02020603050405020304" pitchFamily="18" charset="0"/>
              </a:rPr>
              <a:t>What scenarios lead to a conflict between the algorithm and policy/practice?</a:t>
            </a:r>
          </a:p>
          <a:p>
            <a:pPr marL="742950" marR="0" indent="-742950" algn="just">
              <a:spcAft>
                <a:spcPts val="0"/>
              </a:spcAft>
              <a:buSzPct val="110000"/>
              <a:buFont typeface="+mj-lt"/>
              <a:buAutoNum type="arabicPeriod"/>
            </a:pPr>
            <a:r>
              <a:rPr lang="en-US" sz="4000" dirty="0">
                <a:latin typeface="+mj-lt"/>
                <a:ea typeface="Times New Roman" panose="02020603050405020304" pitchFamily="18" charset="0"/>
              </a:rPr>
              <a:t>How is the conflict between the algorithm and policy/practice resolved?</a:t>
            </a:r>
          </a:p>
        </p:txBody>
      </p:sp>
      <p:sp>
        <p:nvSpPr>
          <p:cNvPr id="47" name="Text Box 107">
            <a:extLst>
              <a:ext uri="{FF2B5EF4-FFF2-40B4-BE49-F238E27FC236}">
                <a16:creationId xmlns:a16="http://schemas.microsoft.com/office/drawing/2014/main" id="{850DF88B-34C0-4AD2-93F5-AC612D4E0E91}"/>
              </a:ext>
            </a:extLst>
          </p:cNvPr>
          <p:cNvSpPr txBox="1">
            <a:spLocks noChangeArrowheads="1"/>
          </p:cNvSpPr>
          <p:nvPr/>
        </p:nvSpPr>
        <p:spPr bwMode="auto">
          <a:xfrm>
            <a:off x="2536292" y="15830930"/>
            <a:ext cx="6951057" cy="830997"/>
          </a:xfrm>
          <a:prstGeom prst="rect">
            <a:avLst/>
          </a:prstGeom>
          <a:solidFill>
            <a:srgbClr val="FFC000"/>
          </a:solidFill>
          <a:ln>
            <a:noFill/>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ctr" defTabSz="3657600">
              <a:defRPr/>
            </a:pPr>
            <a:r>
              <a:rPr lang="en-US" sz="4800" b="1" dirty="0">
                <a:solidFill>
                  <a:schemeClr val="tx1">
                    <a:lumMod val="95000"/>
                    <a:lumOff val="5000"/>
                  </a:schemeClr>
                </a:solidFill>
                <a:effectLst>
                  <a:outerShdw blurRad="38100" dist="38100" dir="2700000" algn="tl">
                    <a:srgbClr val="C0C0C0"/>
                  </a:outerShdw>
                </a:effectLst>
                <a:latin typeface="+mj-lt"/>
              </a:rPr>
              <a:t>RQ1: Algorithm use cases</a:t>
            </a:r>
          </a:p>
        </p:txBody>
      </p:sp>
      <p:graphicFrame>
        <p:nvGraphicFramePr>
          <p:cNvPr id="18" name="Diagram 17">
            <a:extLst>
              <a:ext uri="{FF2B5EF4-FFF2-40B4-BE49-F238E27FC236}">
                <a16:creationId xmlns:a16="http://schemas.microsoft.com/office/drawing/2014/main" id="{1CCC3921-79BA-457C-8089-57D538AE8714}"/>
              </a:ext>
            </a:extLst>
          </p:cNvPr>
          <p:cNvGraphicFramePr/>
          <p:nvPr>
            <p:extLst>
              <p:ext uri="{D42A27DB-BD31-4B8C-83A1-F6EECF244321}">
                <p14:modId xmlns:p14="http://schemas.microsoft.com/office/powerpoint/2010/main" val="2785106866"/>
              </p:ext>
            </p:extLst>
          </p:nvPr>
        </p:nvGraphicFramePr>
        <p:xfrm>
          <a:off x="55952" y="13870992"/>
          <a:ext cx="11811387" cy="72109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2" name="Text Box 107">
            <a:extLst>
              <a:ext uri="{FF2B5EF4-FFF2-40B4-BE49-F238E27FC236}">
                <a16:creationId xmlns:a16="http://schemas.microsoft.com/office/drawing/2014/main" id="{696DD1F6-67B8-41F0-A0BF-4E33F6CA3D3F}"/>
              </a:ext>
            </a:extLst>
          </p:cNvPr>
          <p:cNvSpPr txBox="1">
            <a:spLocks noChangeArrowheads="1"/>
          </p:cNvSpPr>
          <p:nvPr/>
        </p:nvSpPr>
        <p:spPr bwMode="auto">
          <a:xfrm>
            <a:off x="13212603" y="15549452"/>
            <a:ext cx="6171813" cy="1569660"/>
          </a:xfrm>
          <a:prstGeom prst="rect">
            <a:avLst/>
          </a:prstGeom>
          <a:solidFill>
            <a:srgbClr val="FFC000"/>
          </a:solidFill>
          <a:ln>
            <a:noFill/>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ctr" defTabSz="3657600">
              <a:defRPr/>
            </a:pPr>
            <a:r>
              <a:rPr lang="en-US" sz="4800" b="1" dirty="0">
                <a:solidFill>
                  <a:schemeClr val="tx1">
                    <a:lumMod val="95000"/>
                    <a:lumOff val="5000"/>
                  </a:schemeClr>
                </a:solidFill>
                <a:effectLst>
                  <a:outerShdw blurRad="38100" dist="38100" dir="2700000" algn="tl">
                    <a:srgbClr val="C0C0C0"/>
                  </a:outerShdw>
                </a:effectLst>
                <a:latin typeface="+mj-lt"/>
              </a:rPr>
              <a:t>RQ2: Policy overrides practice and algorithm</a:t>
            </a:r>
          </a:p>
        </p:txBody>
      </p:sp>
      <p:graphicFrame>
        <p:nvGraphicFramePr>
          <p:cNvPr id="24" name="Diagram 23">
            <a:extLst>
              <a:ext uri="{FF2B5EF4-FFF2-40B4-BE49-F238E27FC236}">
                <a16:creationId xmlns:a16="http://schemas.microsoft.com/office/drawing/2014/main" id="{FA601CC7-AB98-4BB5-AFFA-1F2D69880168}"/>
              </a:ext>
            </a:extLst>
          </p:cNvPr>
          <p:cNvGraphicFramePr/>
          <p:nvPr>
            <p:extLst>
              <p:ext uri="{D42A27DB-BD31-4B8C-83A1-F6EECF244321}">
                <p14:modId xmlns:p14="http://schemas.microsoft.com/office/powerpoint/2010/main" val="4007043313"/>
              </p:ext>
            </p:extLst>
          </p:nvPr>
        </p:nvGraphicFramePr>
        <p:xfrm>
          <a:off x="11179114" y="14968971"/>
          <a:ext cx="13117203" cy="783634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a:extLst>
              <a:ext uri="{FF2B5EF4-FFF2-40B4-BE49-F238E27FC236}">
                <a16:creationId xmlns:a16="http://schemas.microsoft.com/office/drawing/2014/main" id="{B9C1A267-71D9-4E19-A2BC-62D055370691}"/>
              </a:ext>
            </a:extLst>
          </p:cNvPr>
          <p:cNvGraphicFramePr/>
          <p:nvPr>
            <p:extLst>
              <p:ext uri="{D42A27DB-BD31-4B8C-83A1-F6EECF244321}">
                <p14:modId xmlns:p14="http://schemas.microsoft.com/office/powerpoint/2010/main" val="1300693460"/>
              </p:ext>
            </p:extLst>
          </p:nvPr>
        </p:nvGraphicFramePr>
        <p:xfrm>
          <a:off x="21683051" y="13533076"/>
          <a:ext cx="13665200" cy="1209885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54" name="Rectangle 53">
            <a:extLst>
              <a:ext uri="{FF2B5EF4-FFF2-40B4-BE49-F238E27FC236}">
                <a16:creationId xmlns:a16="http://schemas.microsoft.com/office/drawing/2014/main" id="{F7A19EB7-A18D-477C-A671-39FF2BAF3331}"/>
              </a:ext>
            </a:extLst>
          </p:cNvPr>
          <p:cNvSpPr/>
          <p:nvPr/>
        </p:nvSpPr>
        <p:spPr>
          <a:xfrm>
            <a:off x="30308253" y="14208645"/>
            <a:ext cx="5978544" cy="2554545"/>
          </a:xfrm>
          <a:prstGeom prst="rect">
            <a:avLst/>
          </a:prstGeom>
        </p:spPr>
        <p:txBody>
          <a:bodyPr wrap="square">
            <a:spAutoFit/>
          </a:bodyPr>
          <a:lstStyle/>
          <a:p>
            <a:pPr marR="0">
              <a:spcAft>
                <a:spcPts val="0"/>
              </a:spcAft>
            </a:pPr>
            <a:r>
              <a:rPr lang="en-US" sz="4000" dirty="0">
                <a:latin typeface="+mj-lt"/>
                <a:ea typeface="Times New Roman" panose="02020603050405020304" pitchFamily="18" charset="0"/>
              </a:rPr>
              <a:t>Algorithm does not account for trauma and punishes foster parents for taking good care of children</a:t>
            </a:r>
          </a:p>
        </p:txBody>
      </p:sp>
      <p:sp>
        <p:nvSpPr>
          <p:cNvPr id="56" name="Rectangle 55">
            <a:extLst>
              <a:ext uri="{FF2B5EF4-FFF2-40B4-BE49-F238E27FC236}">
                <a16:creationId xmlns:a16="http://schemas.microsoft.com/office/drawing/2014/main" id="{6FD8A6E5-1735-4C1A-9E0B-534E5A2EA029}"/>
              </a:ext>
            </a:extLst>
          </p:cNvPr>
          <p:cNvSpPr/>
          <p:nvPr/>
        </p:nvSpPr>
        <p:spPr>
          <a:xfrm>
            <a:off x="31777115" y="17327527"/>
            <a:ext cx="4494085" cy="2554545"/>
          </a:xfrm>
          <a:prstGeom prst="rect">
            <a:avLst/>
          </a:prstGeom>
        </p:spPr>
        <p:txBody>
          <a:bodyPr wrap="square">
            <a:spAutoFit/>
          </a:bodyPr>
          <a:lstStyle/>
          <a:p>
            <a:pPr marR="0">
              <a:spcAft>
                <a:spcPts val="0"/>
              </a:spcAft>
            </a:pPr>
            <a:r>
              <a:rPr lang="en-US" sz="4000" dirty="0">
                <a:latin typeface="+mj-lt"/>
                <a:ea typeface="Times New Roman" panose="02020603050405020304" pitchFamily="18" charset="0"/>
              </a:rPr>
              <a:t>CWS workers co-opt the algorithm to receive higher rates for foster parents</a:t>
            </a:r>
          </a:p>
        </p:txBody>
      </p:sp>
      <p:sp>
        <p:nvSpPr>
          <p:cNvPr id="57" name="Rectangle 56">
            <a:extLst>
              <a:ext uri="{FF2B5EF4-FFF2-40B4-BE49-F238E27FC236}">
                <a16:creationId xmlns:a16="http://schemas.microsoft.com/office/drawing/2014/main" id="{B87CD8C1-1CC4-44B0-91EE-CEFE123AE2B0}"/>
              </a:ext>
            </a:extLst>
          </p:cNvPr>
          <p:cNvSpPr/>
          <p:nvPr/>
        </p:nvSpPr>
        <p:spPr>
          <a:xfrm>
            <a:off x="29667595" y="21422728"/>
            <a:ext cx="6582968" cy="1938992"/>
          </a:xfrm>
          <a:prstGeom prst="rect">
            <a:avLst/>
          </a:prstGeom>
        </p:spPr>
        <p:txBody>
          <a:bodyPr wrap="square">
            <a:spAutoFit/>
          </a:bodyPr>
          <a:lstStyle/>
          <a:p>
            <a:pPr marR="0">
              <a:spcAft>
                <a:spcPts val="0"/>
              </a:spcAft>
            </a:pPr>
            <a:r>
              <a:rPr lang="en-US" sz="4000" dirty="0">
                <a:latin typeface="+mj-lt"/>
                <a:ea typeface="Times New Roman" panose="02020603050405020304" pitchFamily="18" charset="0"/>
              </a:rPr>
              <a:t>The corrupt data tells the story that children are getting worse in the child welfare system</a:t>
            </a:r>
          </a:p>
        </p:txBody>
      </p:sp>
      <p:sp>
        <p:nvSpPr>
          <p:cNvPr id="58" name="Rectangle 57">
            <a:extLst>
              <a:ext uri="{FF2B5EF4-FFF2-40B4-BE49-F238E27FC236}">
                <a16:creationId xmlns:a16="http://schemas.microsoft.com/office/drawing/2014/main" id="{5C86C1C7-4B6D-4F0E-9C08-5926F499769C}"/>
              </a:ext>
            </a:extLst>
          </p:cNvPr>
          <p:cNvSpPr/>
          <p:nvPr/>
        </p:nvSpPr>
        <p:spPr>
          <a:xfrm>
            <a:off x="14991751" y="13185120"/>
            <a:ext cx="21080064" cy="769441"/>
          </a:xfrm>
          <a:prstGeom prst="rect">
            <a:avLst/>
          </a:prstGeom>
        </p:spPr>
        <p:txBody>
          <a:bodyPr wrap="square">
            <a:spAutoFit/>
          </a:bodyPr>
          <a:lstStyle/>
          <a:p>
            <a:pPr marR="0">
              <a:spcAft>
                <a:spcPts val="0"/>
              </a:spcAft>
            </a:pPr>
            <a:r>
              <a:rPr lang="en-US" sz="4400" b="1" dirty="0">
                <a:latin typeface="+mj-lt"/>
                <a:ea typeface="Times New Roman" panose="02020603050405020304" pitchFamily="18" charset="0"/>
              </a:rPr>
              <a:t>Figure</a:t>
            </a:r>
            <a:r>
              <a:rPr lang="en-US" sz="4400" dirty="0">
                <a:latin typeface="+mj-lt"/>
                <a:ea typeface="Times New Roman" panose="02020603050405020304" pitchFamily="18" charset="0"/>
              </a:rPr>
              <a:t>: This image depicts a child-welfare multidisciplinary team meeting</a:t>
            </a:r>
          </a:p>
        </p:txBody>
      </p:sp>
      <p:graphicFrame>
        <p:nvGraphicFramePr>
          <p:cNvPr id="31" name="Table 2047">
            <a:extLst>
              <a:ext uri="{FF2B5EF4-FFF2-40B4-BE49-F238E27FC236}">
                <a16:creationId xmlns:a16="http://schemas.microsoft.com/office/drawing/2014/main" id="{9E306B98-2D39-4D8D-9AFF-1D87B25429AC}"/>
              </a:ext>
            </a:extLst>
          </p:cNvPr>
          <p:cNvGraphicFramePr>
            <a:graphicFrameLocks noGrp="1"/>
          </p:cNvGraphicFramePr>
          <p:nvPr>
            <p:extLst>
              <p:ext uri="{D42A27DB-BD31-4B8C-83A1-F6EECF244321}">
                <p14:modId xmlns:p14="http://schemas.microsoft.com/office/powerpoint/2010/main" val="1731418557"/>
              </p:ext>
            </p:extLst>
          </p:nvPr>
        </p:nvGraphicFramePr>
        <p:xfrm>
          <a:off x="343022" y="23240425"/>
          <a:ext cx="20154778" cy="3139440"/>
        </p:xfrm>
        <a:graphic>
          <a:graphicData uri="http://schemas.openxmlformats.org/drawingml/2006/table">
            <a:tbl>
              <a:tblPr firstRow="1" bandRow="1">
                <a:tableStyleId>{5C22544A-7EE6-4342-B048-85BDC9FD1C3A}</a:tableStyleId>
              </a:tblPr>
              <a:tblGrid>
                <a:gridCol w="20154778">
                  <a:extLst>
                    <a:ext uri="{9D8B030D-6E8A-4147-A177-3AD203B41FA5}">
                      <a16:colId xmlns:a16="http://schemas.microsoft.com/office/drawing/2014/main" val="795781493"/>
                    </a:ext>
                  </a:extLst>
                </a:gridCol>
              </a:tblGrid>
              <a:tr h="3118514">
                <a:tc>
                  <a:txBody>
                    <a:bodyPr/>
                    <a:lstStyle/>
                    <a:p>
                      <a:pPr marL="419100" indent="-342900" algn="just">
                        <a:buSzPct val="120000"/>
                        <a:buFont typeface="Arial" panose="020B0604020202020204" pitchFamily="34" charset="0"/>
                        <a:buChar char="•"/>
                      </a:pPr>
                      <a:r>
                        <a:rPr lang="en-US" sz="4000" b="1" dirty="0">
                          <a:solidFill>
                            <a:schemeClr val="tx1"/>
                          </a:solidFill>
                        </a:rPr>
                        <a:t>Participatory Design</a:t>
                      </a:r>
                      <a:r>
                        <a:rPr lang="en-US" sz="4000" b="0" dirty="0">
                          <a:solidFill>
                            <a:schemeClr val="tx1"/>
                          </a:solidFill>
                        </a:rPr>
                        <a:t> – Work with stakeholders to understand their needs and develop algorithms that are theoretically-driven and offer higher utility</a:t>
                      </a:r>
                    </a:p>
                    <a:p>
                      <a:pPr marL="419100" indent="-342900" algn="just">
                        <a:buSzPct val="120000"/>
                        <a:buFont typeface="Arial" panose="020B0604020202020204" pitchFamily="34" charset="0"/>
                        <a:buChar char="•"/>
                      </a:pPr>
                      <a:r>
                        <a:rPr lang="en-US" sz="4000" b="1" dirty="0">
                          <a:solidFill>
                            <a:schemeClr val="tx1"/>
                          </a:solidFill>
                        </a:rPr>
                        <a:t>Understanding context</a:t>
                      </a:r>
                      <a:r>
                        <a:rPr lang="en-US" sz="4000" b="0" dirty="0">
                          <a:solidFill>
                            <a:schemeClr val="tx1"/>
                          </a:solidFill>
                        </a:rPr>
                        <a:t> – CWS workers maintain detailed notes for every case and store them electronically. This unstructured text can be analyzed using natural language processing techniques to understand the context with respect to every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5398612"/>
                  </a:ext>
                </a:extLst>
              </a:tr>
            </a:tbl>
          </a:graphicData>
        </a:graphic>
      </p:graphicFrame>
      <p:sp>
        <p:nvSpPr>
          <p:cNvPr id="63" name="Text Box 107">
            <a:extLst>
              <a:ext uri="{FF2B5EF4-FFF2-40B4-BE49-F238E27FC236}">
                <a16:creationId xmlns:a16="http://schemas.microsoft.com/office/drawing/2014/main" id="{E4B63A35-172C-4254-9037-ED738FC6966C}"/>
              </a:ext>
            </a:extLst>
          </p:cNvPr>
          <p:cNvSpPr txBox="1">
            <a:spLocks noChangeArrowheads="1"/>
          </p:cNvSpPr>
          <p:nvPr/>
        </p:nvSpPr>
        <p:spPr bwMode="auto">
          <a:xfrm>
            <a:off x="303638" y="22218477"/>
            <a:ext cx="11000232" cy="830997"/>
          </a:xfrm>
          <a:prstGeom prst="rect">
            <a:avLst/>
          </a:prstGeom>
          <a:solidFill>
            <a:srgbClr val="FFC000"/>
          </a:solidFill>
          <a:ln>
            <a:noFill/>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defTabSz="3657600">
              <a:defRPr/>
            </a:pPr>
            <a:r>
              <a:rPr lang="en-US" sz="4800" b="1" dirty="0">
                <a:solidFill>
                  <a:schemeClr val="tx1">
                    <a:lumMod val="95000"/>
                    <a:lumOff val="5000"/>
                  </a:schemeClr>
                </a:solidFill>
                <a:effectLst>
                  <a:outerShdw blurRad="38100" dist="38100" dir="2700000" algn="tl">
                    <a:srgbClr val="C0C0C0"/>
                  </a:outerShdw>
                </a:effectLst>
                <a:latin typeface="+mj-lt"/>
              </a:rPr>
              <a:t>Recommendations</a:t>
            </a:r>
          </a:p>
        </p:txBody>
      </p:sp>
      <p:graphicFrame>
        <p:nvGraphicFramePr>
          <p:cNvPr id="38" name="Table 2047">
            <a:extLst>
              <a:ext uri="{FF2B5EF4-FFF2-40B4-BE49-F238E27FC236}">
                <a16:creationId xmlns:a16="http://schemas.microsoft.com/office/drawing/2014/main" id="{3E6D733A-3F5F-4841-A166-68384EE05CE9}"/>
              </a:ext>
            </a:extLst>
          </p:cNvPr>
          <p:cNvGraphicFramePr>
            <a:graphicFrameLocks noGrp="1"/>
          </p:cNvGraphicFramePr>
          <p:nvPr>
            <p:extLst>
              <p:ext uri="{D42A27DB-BD31-4B8C-83A1-F6EECF244321}">
                <p14:modId xmlns:p14="http://schemas.microsoft.com/office/powerpoint/2010/main" val="71916847"/>
              </p:ext>
            </p:extLst>
          </p:nvPr>
        </p:nvGraphicFramePr>
        <p:xfrm>
          <a:off x="20819252" y="24302660"/>
          <a:ext cx="15528148" cy="2074952"/>
        </p:xfrm>
        <a:graphic>
          <a:graphicData uri="http://schemas.openxmlformats.org/drawingml/2006/table">
            <a:tbl>
              <a:tblPr firstRow="1" bandRow="1">
                <a:tableStyleId>{5C22544A-7EE6-4342-B048-85BDC9FD1C3A}</a:tableStyleId>
              </a:tblPr>
              <a:tblGrid>
                <a:gridCol w="15528148">
                  <a:extLst>
                    <a:ext uri="{9D8B030D-6E8A-4147-A177-3AD203B41FA5}">
                      <a16:colId xmlns:a16="http://schemas.microsoft.com/office/drawing/2014/main" val="795781493"/>
                    </a:ext>
                  </a:extLst>
                </a:gridCol>
              </a:tblGrid>
              <a:tr h="2074952">
                <a:tc>
                  <a:txBody>
                    <a:bodyPr/>
                    <a:lstStyle/>
                    <a:p>
                      <a:pPr marL="76200" indent="0" algn="just">
                        <a:buSzPct val="120000"/>
                        <a:buFont typeface="Arial" panose="020B0604020202020204" pitchFamily="34" charset="0"/>
                        <a:buNone/>
                      </a:pPr>
                      <a:r>
                        <a:rPr lang="en-US" sz="4000" b="0" dirty="0">
                          <a:solidFill>
                            <a:schemeClr val="tx1"/>
                          </a:solidFill>
                        </a:rPr>
                        <a:t>This research is funded in part by the Facebook Computational Social Science Research Methodology Award, William T. Grant Foundation, and the Northwestern Mutual Data Science Institute.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5398612"/>
                  </a:ext>
                </a:extLst>
              </a:tr>
            </a:tbl>
          </a:graphicData>
        </a:graphic>
      </p:graphicFrame>
      <p:sp>
        <p:nvSpPr>
          <p:cNvPr id="39" name="Text Box 107">
            <a:extLst>
              <a:ext uri="{FF2B5EF4-FFF2-40B4-BE49-F238E27FC236}">
                <a16:creationId xmlns:a16="http://schemas.microsoft.com/office/drawing/2014/main" id="{1CB5E101-61A3-47B3-AEA9-F96F207FEFDF}"/>
              </a:ext>
            </a:extLst>
          </p:cNvPr>
          <p:cNvSpPr txBox="1">
            <a:spLocks noChangeArrowheads="1"/>
          </p:cNvSpPr>
          <p:nvPr/>
        </p:nvSpPr>
        <p:spPr bwMode="auto">
          <a:xfrm>
            <a:off x="20776883" y="23240425"/>
            <a:ext cx="5513832" cy="830997"/>
          </a:xfrm>
          <a:prstGeom prst="rect">
            <a:avLst/>
          </a:prstGeom>
          <a:solidFill>
            <a:srgbClr val="FFC000"/>
          </a:solidFill>
          <a:ln>
            <a:noFill/>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defTabSz="3657600">
              <a:defRPr/>
            </a:pPr>
            <a:r>
              <a:rPr lang="en-US" sz="4800" b="1" dirty="0">
                <a:solidFill>
                  <a:schemeClr val="tx1">
                    <a:lumMod val="95000"/>
                    <a:lumOff val="5000"/>
                  </a:schemeClr>
                </a:solidFill>
                <a:effectLst>
                  <a:outerShdw blurRad="38100" dist="38100" dir="2700000" algn="tl">
                    <a:srgbClr val="C0C0C0"/>
                  </a:outerShdw>
                </a:effectLst>
                <a:latin typeface="+mj-lt"/>
              </a:rPr>
              <a:t>Acknowledgements</a:t>
            </a:r>
          </a:p>
        </p:txBody>
      </p:sp>
      <p:pic>
        <p:nvPicPr>
          <p:cNvPr id="7" name="Picture 6" descr="A close up of a sign&#10;&#10;Description automatically generated">
            <a:extLst>
              <a:ext uri="{FF2B5EF4-FFF2-40B4-BE49-F238E27FC236}">
                <a16:creationId xmlns:a16="http://schemas.microsoft.com/office/drawing/2014/main" id="{CE7AD0D3-87F4-4347-9370-4999716BCD4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3391347" y="33011"/>
            <a:ext cx="3089272" cy="3089272"/>
          </a:xfrm>
          <a:prstGeom prst="rect">
            <a:avLst/>
          </a:prstGeom>
        </p:spPr>
      </p:pic>
      <p:sp>
        <p:nvSpPr>
          <p:cNvPr id="8" name="TextBox 7">
            <a:extLst>
              <a:ext uri="{FF2B5EF4-FFF2-40B4-BE49-F238E27FC236}">
                <a16:creationId xmlns:a16="http://schemas.microsoft.com/office/drawing/2014/main" id="{EE1DF8FC-3362-4634-9592-2A284A8D3ACA}"/>
              </a:ext>
            </a:extLst>
          </p:cNvPr>
          <p:cNvSpPr txBox="1"/>
          <p:nvPr/>
        </p:nvSpPr>
        <p:spPr>
          <a:xfrm>
            <a:off x="12051888" y="17940496"/>
            <a:ext cx="9131712" cy="1754326"/>
          </a:xfrm>
          <a:prstGeom prst="rect">
            <a:avLst/>
          </a:prstGeom>
          <a:noFill/>
        </p:spPr>
        <p:txBody>
          <a:bodyPr wrap="square" rtlCol="0">
            <a:spAutoFit/>
          </a:bodyPr>
          <a:lstStyle/>
          <a:p>
            <a:pPr lvl="0" algn="just"/>
            <a:r>
              <a:rPr lang="en-US" sz="3600" dirty="0"/>
              <a:t>Theory-driven practice conflicts with policy and policy overrides practice leading to CWS workers trying to co-opt the system</a:t>
            </a:r>
          </a:p>
        </p:txBody>
      </p:sp>
      <p:pic>
        <p:nvPicPr>
          <p:cNvPr id="11" name="Picture 10">
            <a:extLst>
              <a:ext uri="{FF2B5EF4-FFF2-40B4-BE49-F238E27FC236}">
                <a16:creationId xmlns:a16="http://schemas.microsoft.com/office/drawing/2014/main" id="{D9B61551-D09A-4550-AB24-51BE15A7D97E}"/>
              </a:ext>
            </a:extLst>
          </p:cNvPr>
          <p:cNvPicPr>
            <a:picLocks noChangeAspect="1"/>
          </p:cNvPicPr>
          <p:nvPr/>
        </p:nvPicPr>
        <p:blipFill>
          <a:blip r:embed="rId21"/>
          <a:stretch>
            <a:fillRect/>
          </a:stretch>
        </p:blipFill>
        <p:spPr>
          <a:xfrm>
            <a:off x="15694724" y="5199913"/>
            <a:ext cx="15678150" cy="6191250"/>
          </a:xfrm>
          <a:prstGeom prst="rect">
            <a:avLst/>
          </a:prstGeom>
        </p:spPr>
      </p:pic>
      <p:sp>
        <p:nvSpPr>
          <p:cNvPr id="16" name="TextBox 15">
            <a:extLst>
              <a:ext uri="{FF2B5EF4-FFF2-40B4-BE49-F238E27FC236}">
                <a16:creationId xmlns:a16="http://schemas.microsoft.com/office/drawing/2014/main" id="{F63F4370-38D2-4848-98DF-55CA4A891593}"/>
              </a:ext>
            </a:extLst>
          </p:cNvPr>
          <p:cNvSpPr txBox="1"/>
          <p:nvPr/>
        </p:nvSpPr>
        <p:spPr>
          <a:xfrm>
            <a:off x="16772618" y="3488748"/>
            <a:ext cx="2754056" cy="1754326"/>
          </a:xfrm>
          <a:prstGeom prst="rect">
            <a:avLst/>
          </a:prstGeom>
          <a:noFill/>
        </p:spPr>
        <p:txBody>
          <a:bodyPr wrap="square" rtlCol="0">
            <a:spAutoFit/>
          </a:bodyPr>
          <a:lstStyle/>
          <a:p>
            <a:pPr algn="ctr"/>
            <a:r>
              <a:rPr lang="en-US" sz="3600" dirty="0"/>
              <a:t>Family Services Coordinator</a:t>
            </a:r>
          </a:p>
        </p:txBody>
      </p:sp>
      <p:sp>
        <p:nvSpPr>
          <p:cNvPr id="48" name="TextBox 47">
            <a:extLst>
              <a:ext uri="{FF2B5EF4-FFF2-40B4-BE49-F238E27FC236}">
                <a16:creationId xmlns:a16="http://schemas.microsoft.com/office/drawing/2014/main" id="{FAD29A46-6AF8-43FC-AF4E-7A23D1AA0F9A}"/>
              </a:ext>
            </a:extLst>
          </p:cNvPr>
          <p:cNvSpPr txBox="1"/>
          <p:nvPr/>
        </p:nvSpPr>
        <p:spPr>
          <a:xfrm>
            <a:off x="12744862" y="7238218"/>
            <a:ext cx="2754056" cy="2308324"/>
          </a:xfrm>
          <a:prstGeom prst="rect">
            <a:avLst/>
          </a:prstGeom>
          <a:noFill/>
        </p:spPr>
        <p:txBody>
          <a:bodyPr wrap="square" rtlCol="0">
            <a:spAutoFit/>
          </a:bodyPr>
          <a:lstStyle/>
          <a:p>
            <a:pPr algn="ctr"/>
            <a:r>
              <a:rPr lang="en-US" sz="3600" dirty="0"/>
              <a:t>Family Preservation Program Manager</a:t>
            </a:r>
          </a:p>
        </p:txBody>
      </p:sp>
      <p:sp>
        <p:nvSpPr>
          <p:cNvPr id="49" name="TextBox 48">
            <a:extLst>
              <a:ext uri="{FF2B5EF4-FFF2-40B4-BE49-F238E27FC236}">
                <a16:creationId xmlns:a16="http://schemas.microsoft.com/office/drawing/2014/main" id="{A9DA4084-ADB9-4FBC-9384-8F43CFCD083A}"/>
              </a:ext>
            </a:extLst>
          </p:cNvPr>
          <p:cNvSpPr txBox="1"/>
          <p:nvPr/>
        </p:nvSpPr>
        <p:spPr>
          <a:xfrm>
            <a:off x="16920530" y="11257079"/>
            <a:ext cx="2754056" cy="1754326"/>
          </a:xfrm>
          <a:prstGeom prst="rect">
            <a:avLst/>
          </a:prstGeom>
          <a:noFill/>
        </p:spPr>
        <p:txBody>
          <a:bodyPr wrap="square" rtlCol="0">
            <a:spAutoFit/>
          </a:bodyPr>
          <a:lstStyle/>
          <a:p>
            <a:pPr algn="ctr"/>
            <a:r>
              <a:rPr lang="en-US" sz="3600" dirty="0"/>
              <a:t>Family Preservation Supervisor</a:t>
            </a:r>
          </a:p>
        </p:txBody>
      </p:sp>
      <p:sp>
        <p:nvSpPr>
          <p:cNvPr id="50" name="TextBox 49">
            <a:extLst>
              <a:ext uri="{FF2B5EF4-FFF2-40B4-BE49-F238E27FC236}">
                <a16:creationId xmlns:a16="http://schemas.microsoft.com/office/drawing/2014/main" id="{FE499E69-B82E-4D94-BDB1-11F476C1AEDC}"/>
              </a:ext>
            </a:extLst>
          </p:cNvPr>
          <p:cNvSpPr txBox="1"/>
          <p:nvPr/>
        </p:nvSpPr>
        <p:spPr>
          <a:xfrm>
            <a:off x="20105080" y="3448047"/>
            <a:ext cx="2754056" cy="1754326"/>
          </a:xfrm>
          <a:prstGeom prst="rect">
            <a:avLst/>
          </a:prstGeom>
          <a:noFill/>
        </p:spPr>
        <p:txBody>
          <a:bodyPr wrap="square" rtlCol="0">
            <a:spAutoFit/>
          </a:bodyPr>
          <a:lstStyle/>
          <a:p>
            <a:pPr algn="ctr"/>
            <a:r>
              <a:rPr lang="en-US" sz="3600" dirty="0"/>
              <a:t>Child &amp; Family Liaison</a:t>
            </a:r>
          </a:p>
        </p:txBody>
      </p:sp>
      <p:sp>
        <p:nvSpPr>
          <p:cNvPr id="51" name="TextBox 50">
            <a:extLst>
              <a:ext uri="{FF2B5EF4-FFF2-40B4-BE49-F238E27FC236}">
                <a16:creationId xmlns:a16="http://schemas.microsoft.com/office/drawing/2014/main" id="{04210B15-388E-4BD9-8570-8EEE8709C966}"/>
              </a:ext>
            </a:extLst>
          </p:cNvPr>
          <p:cNvSpPr txBox="1"/>
          <p:nvPr/>
        </p:nvSpPr>
        <p:spPr>
          <a:xfrm>
            <a:off x="20006631" y="11220314"/>
            <a:ext cx="2754056" cy="1754326"/>
          </a:xfrm>
          <a:prstGeom prst="rect">
            <a:avLst/>
          </a:prstGeom>
          <a:noFill/>
        </p:spPr>
        <p:txBody>
          <a:bodyPr wrap="square" rtlCol="0">
            <a:spAutoFit/>
          </a:bodyPr>
          <a:lstStyle/>
          <a:p>
            <a:pPr algn="ctr"/>
            <a:r>
              <a:rPr lang="en-US" sz="3600" dirty="0"/>
              <a:t>Child Welfare Nurse</a:t>
            </a:r>
          </a:p>
        </p:txBody>
      </p:sp>
      <p:sp>
        <p:nvSpPr>
          <p:cNvPr id="53" name="TextBox 52">
            <a:extLst>
              <a:ext uri="{FF2B5EF4-FFF2-40B4-BE49-F238E27FC236}">
                <a16:creationId xmlns:a16="http://schemas.microsoft.com/office/drawing/2014/main" id="{54124153-E171-4A59-9889-CDD0899896A1}"/>
              </a:ext>
            </a:extLst>
          </p:cNvPr>
          <p:cNvSpPr txBox="1"/>
          <p:nvPr/>
        </p:nvSpPr>
        <p:spPr>
          <a:xfrm>
            <a:off x="23142867" y="3746928"/>
            <a:ext cx="2754056" cy="1200329"/>
          </a:xfrm>
          <a:prstGeom prst="rect">
            <a:avLst/>
          </a:prstGeom>
          <a:noFill/>
        </p:spPr>
        <p:txBody>
          <a:bodyPr wrap="square" rtlCol="0">
            <a:spAutoFit/>
          </a:bodyPr>
          <a:lstStyle/>
          <a:p>
            <a:pPr algn="ctr"/>
            <a:r>
              <a:rPr lang="en-US" sz="3600" dirty="0"/>
              <a:t>Licensing Specialist</a:t>
            </a:r>
          </a:p>
        </p:txBody>
      </p:sp>
      <p:sp>
        <p:nvSpPr>
          <p:cNvPr id="55" name="TextBox 54">
            <a:extLst>
              <a:ext uri="{FF2B5EF4-FFF2-40B4-BE49-F238E27FC236}">
                <a16:creationId xmlns:a16="http://schemas.microsoft.com/office/drawing/2014/main" id="{FAAB4FB0-F537-4C32-929E-3F323AC584AB}"/>
              </a:ext>
            </a:extLst>
          </p:cNvPr>
          <p:cNvSpPr txBox="1"/>
          <p:nvPr/>
        </p:nvSpPr>
        <p:spPr>
          <a:xfrm>
            <a:off x="23419883" y="11343928"/>
            <a:ext cx="2754056" cy="1200329"/>
          </a:xfrm>
          <a:prstGeom prst="rect">
            <a:avLst/>
          </a:prstGeom>
          <a:noFill/>
        </p:spPr>
        <p:txBody>
          <a:bodyPr wrap="square" rtlCol="0">
            <a:spAutoFit/>
          </a:bodyPr>
          <a:lstStyle/>
          <a:p>
            <a:pPr algn="ctr"/>
            <a:r>
              <a:rPr lang="en-US" sz="3600" dirty="0"/>
              <a:t>Permanency Consultant</a:t>
            </a:r>
          </a:p>
        </p:txBody>
      </p:sp>
      <p:sp>
        <p:nvSpPr>
          <p:cNvPr id="59" name="TextBox 58">
            <a:extLst>
              <a:ext uri="{FF2B5EF4-FFF2-40B4-BE49-F238E27FC236}">
                <a16:creationId xmlns:a16="http://schemas.microsoft.com/office/drawing/2014/main" id="{4197C0ED-8420-4150-B08B-3C7C00941232}"/>
              </a:ext>
            </a:extLst>
          </p:cNvPr>
          <p:cNvSpPr txBox="1"/>
          <p:nvPr/>
        </p:nvSpPr>
        <p:spPr>
          <a:xfrm>
            <a:off x="26464386" y="3808445"/>
            <a:ext cx="2754056" cy="1200329"/>
          </a:xfrm>
          <a:prstGeom prst="rect">
            <a:avLst/>
          </a:prstGeom>
          <a:noFill/>
        </p:spPr>
        <p:txBody>
          <a:bodyPr wrap="square" rtlCol="0">
            <a:spAutoFit/>
          </a:bodyPr>
          <a:lstStyle/>
          <a:p>
            <a:pPr algn="ctr"/>
            <a:r>
              <a:rPr lang="en-US" sz="3600" dirty="0"/>
              <a:t>Case Manager</a:t>
            </a:r>
          </a:p>
        </p:txBody>
      </p:sp>
      <p:sp>
        <p:nvSpPr>
          <p:cNvPr id="60" name="TextBox 59">
            <a:extLst>
              <a:ext uri="{FF2B5EF4-FFF2-40B4-BE49-F238E27FC236}">
                <a16:creationId xmlns:a16="http://schemas.microsoft.com/office/drawing/2014/main" id="{ECB13881-D8FA-41C3-BD3F-A1493C5C96EA}"/>
              </a:ext>
            </a:extLst>
          </p:cNvPr>
          <p:cNvSpPr txBox="1"/>
          <p:nvPr/>
        </p:nvSpPr>
        <p:spPr>
          <a:xfrm>
            <a:off x="26614370" y="11369330"/>
            <a:ext cx="2754056" cy="1200329"/>
          </a:xfrm>
          <a:prstGeom prst="rect">
            <a:avLst/>
          </a:prstGeom>
          <a:noFill/>
        </p:spPr>
        <p:txBody>
          <a:bodyPr wrap="square" rtlCol="0">
            <a:spAutoFit/>
          </a:bodyPr>
          <a:lstStyle/>
          <a:p>
            <a:pPr algn="ctr"/>
            <a:r>
              <a:rPr lang="en-US" sz="3600" dirty="0"/>
              <a:t>Program Director</a:t>
            </a:r>
          </a:p>
        </p:txBody>
      </p:sp>
      <p:sp>
        <p:nvSpPr>
          <p:cNvPr id="61" name="TextBox 60">
            <a:extLst>
              <a:ext uri="{FF2B5EF4-FFF2-40B4-BE49-F238E27FC236}">
                <a16:creationId xmlns:a16="http://schemas.microsoft.com/office/drawing/2014/main" id="{46C82245-69D5-4BCA-AFC6-7F976A0989B5}"/>
              </a:ext>
            </a:extLst>
          </p:cNvPr>
          <p:cNvSpPr txBox="1"/>
          <p:nvPr/>
        </p:nvSpPr>
        <p:spPr>
          <a:xfrm>
            <a:off x="31423083" y="7582138"/>
            <a:ext cx="4434214" cy="1754326"/>
          </a:xfrm>
          <a:prstGeom prst="rect">
            <a:avLst/>
          </a:prstGeom>
          <a:noFill/>
        </p:spPr>
        <p:txBody>
          <a:bodyPr wrap="square" rtlCol="0">
            <a:spAutoFit/>
          </a:bodyPr>
          <a:lstStyle/>
          <a:p>
            <a:pPr algn="ctr"/>
            <a:r>
              <a:rPr lang="en-US" sz="3600" dirty="0"/>
              <a:t>Case Manager Supervisor (Meeting Facilitator</a:t>
            </a:r>
          </a:p>
        </p:txBody>
      </p:sp>
      <p:pic>
        <p:nvPicPr>
          <p:cNvPr id="62" name="table">
            <a:extLst>
              <a:ext uri="{FF2B5EF4-FFF2-40B4-BE49-F238E27FC236}">
                <a16:creationId xmlns:a16="http://schemas.microsoft.com/office/drawing/2014/main" id="{9F42407D-5AF8-40B2-99A9-C0A2B5EBE994}"/>
              </a:ext>
            </a:extLst>
          </p:cNvPr>
          <p:cNvPicPr>
            <a:picLocks noChangeAspect="1"/>
          </p:cNvPicPr>
          <p:nvPr/>
        </p:nvPicPr>
        <p:blipFill>
          <a:blip r:embed="rId22"/>
          <a:stretch>
            <a:fillRect/>
          </a:stretch>
        </p:blipFill>
        <p:spPr>
          <a:xfrm>
            <a:off x="11660570" y="3318483"/>
            <a:ext cx="24638412" cy="106939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8052</TotalTime>
  <Words>354</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Times New Roman</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badhon</dc:creator>
  <cp:lastModifiedBy> </cp:lastModifiedBy>
  <cp:revision>875</cp:revision>
  <cp:lastPrinted>1601-01-01T00:00:00Z</cp:lastPrinted>
  <dcterms:created xsi:type="dcterms:W3CDTF">1601-01-01T00:00:00Z</dcterms:created>
  <dcterms:modified xsi:type="dcterms:W3CDTF">2020-01-03T16:17:03Z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