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4" d="100"/>
          <a:sy n="94" d="100"/>
        </p:scale>
        <p:origin x="-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5D075-9E44-E64A-9311-209FD1324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D7F96-75F0-F246-8121-046559B0AB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67731-047C-3B4B-B448-2A305C7B19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75FF8-2189-114A-B6A0-9399E1679B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430C-8DD3-B647-A9B7-7897657E9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2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917F4-0D77-0041-9359-F3B64BA10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7490A-5FB0-424C-B46A-3CAEB09FE5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34113-CE9F-E54F-A9E0-E4EDA8BE0A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C3F60-DDD5-C347-85B5-9F574A10CA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AC8CF-23E9-3B4D-BB29-4B4447F5A2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1999C-EA55-384D-BC79-C2DA07A31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9CBE0C-3586-DA41-ACB9-D535465EEB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ac/%23TEST" TargetMode="External"/><Relationship Id="rId4" Type="http://schemas.openxmlformats.org/officeDocument/2006/relationships/hyperlink" Target="mailto:phil?subject=subjec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wl.phy.queensu.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Subtitle</a:t>
            </a:r>
            <a:endParaRPr lang="en-US"/>
          </a:p>
          <a:p>
            <a:r>
              <a:rPr lang="en-US">
                <a:hlinkClick r:id="rId3"/>
              </a:rPr>
              <a:t>Subtitle2</a:t>
            </a:r>
            <a:endParaRPr lang="en-US"/>
          </a:p>
          <a:p>
            <a:r>
              <a:rPr lang="en-US">
                <a:hlinkClick r:id="rId4"/>
              </a:rPr>
              <a:t>subtitle3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Times</vt:lpstr>
      <vt:lpstr>Blank Presentation</vt:lpstr>
      <vt:lpstr>Title</vt:lpstr>
    </vt:vector>
  </TitlesOfParts>
  <Manager>manager</Manager>
  <Company>company</Company>
  <LinksUpToDate>false</LinksUpToDate>
  <SharedDoc>false</SharedDoc>
  <HyperlinkBase>hyperlink base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subject</dc:subject>
  <dc:creator>author</dc:creator>
  <cp:keywords>keywords</cp:keywords>
  <dc:description>comments</dc:description>
  <cp:lastModifiedBy>DLT Penn State University</cp:lastModifiedBy>
  <cp:revision>1</cp:revision>
  <dcterms:created xsi:type="dcterms:W3CDTF">2007-02-09T16:23:23Z</dcterms:created>
  <dcterms:modified xsi:type="dcterms:W3CDTF">2013-09-13T17:45:09Z</dcterms:modified>
  <cp:category>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 Text">
    <vt:lpwstr>customtext</vt:lpwstr>
  </property>
  <property fmtid="{D5CDD505-2E9C-101B-9397-08002B2CF9AE}" pid="3" name="Custom Number">
    <vt:i4>42</vt:i4>
  </property>
  <property fmtid="{D5CDD505-2E9C-101B-9397-08002B2CF9AE}" pid="4" name="Custom Date">
    <vt:filetime>2007-01-09T05:00:00Z</vt:filetime>
  </property>
  <property fmtid="{D5CDD505-2E9C-101B-9397-08002B2CF9AE}" pid="5" name="Custom Boolean">
    <vt:bool>true</vt:bool>
  </property>
</Properties>
</file>