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885" autoAdjust="0"/>
  </p:normalViewPr>
  <p:slideViewPr>
    <p:cSldViewPr>
      <p:cViewPr varScale="1">
        <p:scale>
          <a:sx n="108" d="100"/>
          <a:sy n="108" d="100"/>
        </p:scale>
        <p:origin x="72" y="13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F8E79CC-E2CF-4AA9-A27F-A0FD0ACA0D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C2D09A-CE84-43B1-935B-B3E136F6606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43AD586-AEC8-40D6-97FC-1047CBC2C3CE}" type="datetimeFigureOut">
              <a:rPr lang="de-DE"/>
              <a:pPr>
                <a:defRPr/>
              </a:pPr>
              <a:t>17.01.2020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28379D17-3DFB-4B47-BDA4-0A0C20D62D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E5B067A5-3472-49B0-81C6-EF2567EE9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C704CC-D4C0-499D-B5E9-542C4B169B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26A517-4212-41D6-8995-6CE095221B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85B961B-CD3F-41C8-9BF3-FE251B62BF56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9504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529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61175" y="1268413"/>
            <a:ext cx="1890713" cy="558958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87450" y="1268413"/>
            <a:ext cx="5521325" cy="558958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4477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oliennummernplatzhalter 2">
            <a:extLst>
              <a:ext uri="{FF2B5EF4-FFF2-40B4-BE49-F238E27FC236}">
                <a16:creationId xmlns:a16="http://schemas.microsoft.com/office/drawing/2014/main" id="{A7A72A0F-FD35-4C24-9A96-E50149F328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582A2D-F625-4E9F-A22E-E63B20EABAC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093855ED-4DA5-4CC3-887D-A46A4DFB6A8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3A5FE-A99F-450C-96E5-D8E07E6CCBB9}" type="datetime1">
              <a:rPr lang="de-DE"/>
              <a:pPr>
                <a:defRPr/>
              </a:pPr>
              <a:t>17.01.2020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03571C7A-68AB-4057-A25C-721CE93911E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9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4550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87450" y="2565400"/>
            <a:ext cx="3703638" cy="429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3488" y="2565400"/>
            <a:ext cx="3705225" cy="429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9199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04216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1345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204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6426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8914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1">
            <a:extLst>
              <a:ext uri="{FF2B5EF4-FFF2-40B4-BE49-F238E27FC236}">
                <a16:creationId xmlns:a16="http://schemas.microsoft.com/office/drawing/2014/main" id="{061DB95D-8D12-47A0-B0E2-FB73AB297B1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075A45B6-FB62-4DDE-8111-E3930C32A4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1268413"/>
            <a:ext cx="756443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430AF392-359F-4BCA-9CB0-2F94F0F1E1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2565400"/>
            <a:ext cx="7561263" cy="429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D2EAE4F-5B2B-4AB7-AEA6-435A1848C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C6A25E2-9BFF-4F39-B60C-732435A51EB4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2AEAE0-C16C-436C-A7B9-BF451D424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B1BCB8F-04D4-4912-A644-AB6EBEEC2A00}" type="datetime1">
              <a:rPr lang="de-DE"/>
              <a:pPr>
                <a:defRPr/>
              </a:pPr>
              <a:t>17.01.2020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75682D-6E0B-41DC-8F8A-2BBADCC26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1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tabLst>
          <a:tab pos="762000" algn="l"/>
        </a:tabLs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tabLst>
          <a:tab pos="762000" algn="l"/>
        </a:tabLs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tabLst>
          <a:tab pos="762000" algn="l"/>
        </a:tabLs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tabLst>
          <a:tab pos="762000" algn="l"/>
        </a:tabLs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tabLst>
          <a:tab pos="762000" algn="l"/>
        </a:tabLs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tabLst>
          <a:tab pos="762000" algn="l"/>
        </a:tabLs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tabLst>
          <a:tab pos="762000" algn="l"/>
        </a:tabLs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tabLst>
          <a:tab pos="762000" algn="l"/>
        </a:tabLs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tabLst>
          <a:tab pos="762000" algn="l"/>
        </a:tabLs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>
            <a:extLst>
              <a:ext uri="{FF2B5EF4-FFF2-40B4-BE49-F238E27FC236}">
                <a16:creationId xmlns:a16="http://schemas.microsoft.com/office/drawing/2014/main" id="{33AB5F6C-DC71-4A54-936D-7944E3C60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Interactive </a:t>
            </a:r>
            <a:r>
              <a:rPr lang="de-DE" altLang="de-DE" dirty="0" err="1"/>
              <a:t>Coloring</a:t>
            </a:r>
            <a:r>
              <a:rPr lang="de-DE" altLang="de-DE" dirty="0"/>
              <a:t> Book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6AD044-FFAC-4800-A67D-9F55F22971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FC3EFE-8CA4-4222-9495-D9F7855185AF}" type="slidenum">
              <a:rPr lang="de-DE" altLang="de-DE">
                <a:solidFill>
                  <a:srgbClr val="898989"/>
                </a:solidFill>
              </a:rPr>
              <a:pPr eaLnBrk="1" hangingPunct="1"/>
              <a:t>1</a:t>
            </a:fld>
            <a:endParaRPr lang="de-DE" altLang="de-DE">
              <a:solidFill>
                <a:srgbClr val="898989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DB3F95-4945-4A06-B52A-0ABA8EA5B7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z="900" dirty="0"/>
              <a:t>Jill Baumann, Johannes Scheibe, Thilo von Glan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469B656-3C68-477A-9928-C545836D0D0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04409EA-A376-48EA-8CCE-08032C890849}" type="datetime1">
              <a:rPr lang="de-DE"/>
              <a:pPr>
                <a:defRPr/>
              </a:pPr>
              <a:t>17.01.2020</a:t>
            </a:fld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64D3D0E-585D-4214-81F8-4E5C281B1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2564904"/>
            <a:ext cx="2901263" cy="28616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C5D7A282-65E9-4C5A-9CF3-D0C8766AF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564904"/>
            <a:ext cx="3920625" cy="2861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C6637-7846-49E5-9524-C7777A25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SLIC Farben Extrahieren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559115-1DEA-4ECE-B4DA-E6D94D9B2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1564B7-58DC-4D88-91D8-6188132D47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82A2D-F625-4E9F-A22E-E63B20EABAC3}" type="slidenum">
              <a:rPr lang="de-DE" altLang="de-DE" smtClean="0"/>
              <a:pPr/>
              <a:t>10</a:t>
            </a:fld>
            <a:endParaRPr lang="de-DE" alt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044436-EB4C-4A4B-A537-FCFAD314732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E53A5FE-A99F-450C-96E5-D8E07E6CCBB9}" type="datetime1">
              <a:rPr lang="de-DE" smtClean="0"/>
              <a:pPr>
                <a:defRPr/>
              </a:pPr>
              <a:t>17.01.2020</a:t>
            </a:fld>
            <a:endParaRPr lang="de-DE"/>
          </a:p>
        </p:txBody>
      </p:sp>
      <p:sp>
        <p:nvSpPr>
          <p:cNvPr id="7" name="Fußzeilenplatzhalter 5">
            <a:extLst>
              <a:ext uri="{FF2B5EF4-FFF2-40B4-BE49-F238E27FC236}">
                <a16:creationId xmlns:a16="http://schemas.microsoft.com/office/drawing/2014/main" id="{2DE54E41-43CD-49D8-B06B-7005A9F2360C}"/>
              </a:ext>
            </a:extLst>
          </p:cNvPr>
          <p:cNvSpPr txBox="1"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DE" sz="900" dirty="0">
                <a:solidFill>
                  <a:srgbClr val="000000">
                    <a:tint val="75000"/>
                  </a:srgbClr>
                </a:solidFill>
              </a:rPr>
              <a:t>Jill Baumann, Johannes Scheibe, Thilo von Glan</a:t>
            </a:r>
          </a:p>
        </p:txBody>
      </p:sp>
    </p:spTree>
    <p:extLst>
      <p:ext uri="{BB962C8B-B14F-4D97-AF65-F5344CB8AC3E}">
        <p14:creationId xmlns:p14="http://schemas.microsoft.com/office/powerpoint/2010/main" val="102731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CAAC80-7B3C-4C47-8614-4E762EA63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Gesichtserkennung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A2C760-713E-44B1-B6D9-AF883FA18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70643F-77AC-4889-9DEF-D1A06BDAD3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82A2D-F625-4E9F-A22E-E63B20EABAC3}" type="slidenum">
              <a:rPr lang="de-DE" altLang="de-DE" smtClean="0"/>
              <a:pPr/>
              <a:t>11</a:t>
            </a:fld>
            <a:endParaRPr lang="de-DE" alt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031E18-8424-4188-94CD-E5A2564FBE3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E53A5FE-A99F-450C-96E5-D8E07E6CCBB9}" type="datetime1">
              <a:rPr lang="de-DE" smtClean="0"/>
              <a:pPr>
                <a:defRPr/>
              </a:pPr>
              <a:t>17.01.2020</a:t>
            </a:fld>
            <a:endParaRPr lang="de-DE"/>
          </a:p>
        </p:txBody>
      </p:sp>
      <p:sp>
        <p:nvSpPr>
          <p:cNvPr id="7" name="Fußzeilenplatzhalter 5">
            <a:extLst>
              <a:ext uri="{FF2B5EF4-FFF2-40B4-BE49-F238E27FC236}">
                <a16:creationId xmlns:a16="http://schemas.microsoft.com/office/drawing/2014/main" id="{42E0ABF7-3F35-45DE-A483-3FF805807E27}"/>
              </a:ext>
            </a:extLst>
          </p:cNvPr>
          <p:cNvSpPr txBox="1"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DE" sz="900" dirty="0">
                <a:solidFill>
                  <a:srgbClr val="000000">
                    <a:tint val="75000"/>
                  </a:srgbClr>
                </a:solidFill>
              </a:rPr>
              <a:t>Jill Baumann, Johannes Scheibe, Thilo von Glan</a:t>
            </a:r>
          </a:p>
        </p:txBody>
      </p:sp>
    </p:spTree>
    <p:extLst>
      <p:ext uri="{BB962C8B-B14F-4D97-AF65-F5344CB8AC3E}">
        <p14:creationId xmlns:p14="http://schemas.microsoft.com/office/powerpoint/2010/main" val="3784248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40423A-4B39-4BD1-9E44-A866F750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Segmentierung des Gesichts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FB37A1-B254-4C68-90B1-BF8BF52A9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A90145-9626-4F9E-A221-66076EB597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82A2D-F625-4E9F-A22E-E63B20EABAC3}" type="slidenum">
              <a:rPr lang="de-DE" altLang="de-DE" smtClean="0"/>
              <a:pPr/>
              <a:t>12</a:t>
            </a:fld>
            <a:endParaRPr lang="de-DE" alt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32C9B1-BA0E-40E7-A1C7-B87D6C0F91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E53A5FE-A99F-450C-96E5-D8E07E6CCBB9}" type="datetime1">
              <a:rPr lang="de-DE" smtClean="0"/>
              <a:pPr>
                <a:defRPr/>
              </a:pPr>
              <a:t>17.01.2020</a:t>
            </a:fld>
            <a:endParaRPr lang="de-DE"/>
          </a:p>
        </p:txBody>
      </p:sp>
      <p:sp>
        <p:nvSpPr>
          <p:cNvPr id="7" name="Fußzeilenplatzhalter 5">
            <a:extLst>
              <a:ext uri="{FF2B5EF4-FFF2-40B4-BE49-F238E27FC236}">
                <a16:creationId xmlns:a16="http://schemas.microsoft.com/office/drawing/2014/main" id="{951E243F-6DA2-4FD8-9337-079B34DE522A}"/>
              </a:ext>
            </a:extLst>
          </p:cNvPr>
          <p:cNvSpPr txBox="1"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DE" sz="900" dirty="0">
                <a:solidFill>
                  <a:srgbClr val="000000">
                    <a:tint val="75000"/>
                  </a:srgbClr>
                </a:solidFill>
              </a:rPr>
              <a:t>Jill Baumann, Johannes Scheibe, Thilo von Glan</a:t>
            </a:r>
          </a:p>
        </p:txBody>
      </p:sp>
    </p:spTree>
    <p:extLst>
      <p:ext uri="{BB962C8B-B14F-4D97-AF65-F5344CB8AC3E}">
        <p14:creationId xmlns:p14="http://schemas.microsoft.com/office/powerpoint/2010/main" val="1894689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77B89-35FB-4327-83A9-E462C798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Zusammenfügen zu finalem Resultat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0CBC50-0059-4603-A788-F4BA286A7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137AFC-82BD-40A7-82B9-374A8ED97B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82A2D-F625-4E9F-A22E-E63B20EABAC3}" type="slidenum">
              <a:rPr lang="de-DE" altLang="de-DE" smtClean="0"/>
              <a:pPr/>
              <a:t>13</a:t>
            </a:fld>
            <a:endParaRPr lang="de-DE" alt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53DB39-ED41-4A26-806A-31A0FE92901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E53A5FE-A99F-450C-96E5-D8E07E6CCBB9}" type="datetime1">
              <a:rPr lang="de-DE" smtClean="0"/>
              <a:pPr>
                <a:defRPr/>
              </a:pPr>
              <a:t>17.01.2020</a:t>
            </a:fld>
            <a:endParaRPr lang="de-DE"/>
          </a:p>
        </p:txBody>
      </p:sp>
      <p:sp>
        <p:nvSpPr>
          <p:cNvPr id="7" name="Fußzeilenplatzhalter 5">
            <a:extLst>
              <a:ext uri="{FF2B5EF4-FFF2-40B4-BE49-F238E27FC236}">
                <a16:creationId xmlns:a16="http://schemas.microsoft.com/office/drawing/2014/main" id="{8657BAA6-5662-43BB-95EC-037C9892C493}"/>
              </a:ext>
            </a:extLst>
          </p:cNvPr>
          <p:cNvSpPr txBox="1"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DE" sz="900" dirty="0">
                <a:solidFill>
                  <a:srgbClr val="000000">
                    <a:tint val="75000"/>
                  </a:srgbClr>
                </a:solidFill>
              </a:rPr>
              <a:t>Jill Baumann, Johannes Scheibe, Thilo von Glan</a:t>
            </a:r>
          </a:p>
        </p:txBody>
      </p:sp>
    </p:spTree>
    <p:extLst>
      <p:ext uri="{BB962C8B-B14F-4D97-AF65-F5344CB8AC3E}">
        <p14:creationId xmlns:p14="http://schemas.microsoft.com/office/powerpoint/2010/main" val="2967688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2748D5-5841-4925-AC99-4C1AE8F2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und 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BFDDCD-A74B-4B6F-BD13-6B15CC5E2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B2093D-4F69-48E7-AD86-197A7BA32B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82A2D-F625-4E9F-A22E-E63B20EABAC3}" type="slidenum">
              <a:rPr lang="de-DE" altLang="de-DE" smtClean="0"/>
              <a:pPr/>
              <a:t>14</a:t>
            </a:fld>
            <a:endParaRPr lang="de-DE" alt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1FA8DB-B4F2-4BB2-B1B8-937B4995BE5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E53A5FE-A99F-450C-96E5-D8E07E6CCBB9}" type="datetime1">
              <a:rPr lang="de-DE" smtClean="0"/>
              <a:pPr>
                <a:defRPr/>
              </a:pPr>
              <a:t>17.01.2020</a:t>
            </a:fld>
            <a:endParaRPr lang="de-DE"/>
          </a:p>
        </p:txBody>
      </p:sp>
      <p:sp>
        <p:nvSpPr>
          <p:cNvPr id="7" name="Fußzeilenplatzhalter 5">
            <a:extLst>
              <a:ext uri="{FF2B5EF4-FFF2-40B4-BE49-F238E27FC236}">
                <a16:creationId xmlns:a16="http://schemas.microsoft.com/office/drawing/2014/main" id="{73B94DBE-E1E5-49D7-8576-53D422B82590}"/>
              </a:ext>
            </a:extLst>
          </p:cNvPr>
          <p:cNvSpPr txBox="1"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DE" sz="900" dirty="0">
                <a:solidFill>
                  <a:srgbClr val="000000">
                    <a:tint val="75000"/>
                  </a:srgbClr>
                </a:solidFill>
              </a:rPr>
              <a:t>Jill Baumann, Johannes Scheibe, Thilo von Glan</a:t>
            </a:r>
          </a:p>
        </p:txBody>
      </p:sp>
    </p:spTree>
    <p:extLst>
      <p:ext uri="{BB962C8B-B14F-4D97-AF65-F5344CB8AC3E}">
        <p14:creationId xmlns:p14="http://schemas.microsoft.com/office/powerpoint/2010/main" val="394735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B7A85-3638-4682-BEE1-EB3678995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450" y="1268412"/>
            <a:ext cx="7564438" cy="4464843"/>
          </a:xfrm>
        </p:spPr>
        <p:txBody>
          <a:bodyPr/>
          <a:lstStyle/>
          <a:p>
            <a:pPr algn="ctr"/>
            <a:r>
              <a:rPr lang="de-DE" sz="6000" dirty="0"/>
              <a:t>Vielen Dank für eure Aufmerksamkeit!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71D815-1BFB-48B8-85B1-842AB8C75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82A2D-F625-4E9F-A22E-E63B20EABAC3}" type="slidenum">
              <a:rPr lang="de-DE" altLang="de-DE" smtClean="0"/>
              <a:pPr/>
              <a:t>15</a:t>
            </a:fld>
            <a:endParaRPr lang="de-DE" alt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A48CC6-52DD-494F-9733-A1924185F38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E53A5FE-A99F-450C-96E5-D8E07E6CCBB9}" type="datetime1">
              <a:rPr lang="de-DE" smtClean="0"/>
              <a:pPr>
                <a:defRPr/>
              </a:pPr>
              <a:t>17.01.2020</a:t>
            </a:fld>
            <a:endParaRPr lang="de-DE"/>
          </a:p>
        </p:txBody>
      </p:sp>
      <p:sp>
        <p:nvSpPr>
          <p:cNvPr id="7" name="Fußzeilenplatzhalter 5">
            <a:extLst>
              <a:ext uri="{FF2B5EF4-FFF2-40B4-BE49-F238E27FC236}">
                <a16:creationId xmlns:a16="http://schemas.microsoft.com/office/drawing/2014/main" id="{FBB9E43D-3757-441A-AD4C-25526A543DF6}"/>
              </a:ext>
            </a:extLst>
          </p:cNvPr>
          <p:cNvSpPr txBox="1"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DE" sz="900" dirty="0">
                <a:solidFill>
                  <a:srgbClr val="000000">
                    <a:tint val="75000"/>
                  </a:srgbClr>
                </a:solidFill>
              </a:rPr>
              <a:t>Jill Baumann, Johannes Scheibe, Thilo von Glan</a:t>
            </a:r>
          </a:p>
        </p:txBody>
      </p:sp>
    </p:spTree>
    <p:extLst>
      <p:ext uri="{BB962C8B-B14F-4D97-AF65-F5344CB8AC3E}">
        <p14:creationId xmlns:p14="http://schemas.microsoft.com/office/powerpoint/2010/main" val="78724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42A14-6580-4AE2-9C17-DC5356DA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und 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1DD03-1592-4DEA-AEE9-E61C1DA3A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450" y="2565400"/>
            <a:ext cx="7561263" cy="4292600"/>
          </a:xfrm>
        </p:spPr>
        <p:txBody>
          <a:bodyPr/>
          <a:lstStyle/>
          <a:p>
            <a:r>
              <a:rPr lang="de-DE" dirty="0"/>
              <a:t>Erstellung von Malbuch geeigneten Bildern aus persönlichen Fotos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AB4E2A-4EC4-4090-92E7-8E7EF97D8F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82A2D-F625-4E9F-A22E-E63B20EABAC3}" type="slidenum">
              <a:rPr lang="de-DE" altLang="de-DE" smtClean="0"/>
              <a:pPr/>
              <a:t>2</a:t>
            </a:fld>
            <a:endParaRPr lang="de-DE" alt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E992B5-9ACD-48D4-BF01-FA9E27FE7FC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E53A5FE-A99F-450C-96E5-D8E07E6CCBB9}" type="datetime1">
              <a:rPr lang="de-DE" smtClean="0"/>
              <a:pPr>
                <a:defRPr/>
              </a:pPr>
              <a:t>17.01.2020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74A990-5A31-4400-8423-D8545AC33A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de-DE" sz="900" dirty="0">
                <a:solidFill>
                  <a:srgbClr val="000000">
                    <a:tint val="75000"/>
                  </a:srgbClr>
                </a:solidFill>
              </a:rPr>
              <a:t>Jill Baumann, Johannes Scheibe, Thilo von Glan</a:t>
            </a:r>
          </a:p>
        </p:txBody>
      </p:sp>
    </p:spTree>
    <p:extLst>
      <p:ext uri="{BB962C8B-B14F-4D97-AF65-F5344CB8AC3E}">
        <p14:creationId xmlns:p14="http://schemas.microsoft.com/office/powerpoint/2010/main" val="417562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D1409-3BF2-43D3-97EE-8D8BD34AA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1A6BF8-29B0-40C8-9930-251FC8BB3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450" y="2565400"/>
            <a:ext cx="7561263" cy="4292600"/>
          </a:xfrm>
        </p:spPr>
        <p:txBody>
          <a:bodyPr/>
          <a:lstStyle/>
          <a:p>
            <a:r>
              <a:rPr lang="de-DE" dirty="0"/>
              <a:t>Selektion und Ausprobieren verschiedener Filter</a:t>
            </a:r>
          </a:p>
          <a:p>
            <a:r>
              <a:rPr lang="de-DE" dirty="0"/>
              <a:t>Selektion und separate Behandlung einzelner Bild Teile</a:t>
            </a:r>
          </a:p>
          <a:p>
            <a:r>
              <a:rPr lang="de-DE" dirty="0"/>
              <a:t>Implementation einer Bild Segmentierung</a:t>
            </a:r>
          </a:p>
          <a:p>
            <a:r>
              <a:rPr lang="de-DE" dirty="0"/>
              <a:t>Farbe muss dem Bild entnommen werden und Endresultat muss Information darüber geben, wie die einzelnen Felder befüllt werden sollen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262F23-404C-41A3-A78D-E0C21AD328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82A2D-F625-4E9F-A22E-E63B20EABAC3}" type="slidenum">
              <a:rPr lang="de-DE" altLang="de-DE" smtClean="0"/>
              <a:pPr/>
              <a:t>3</a:t>
            </a:fld>
            <a:endParaRPr lang="de-DE" alt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7BC29A-BFAF-4BC7-88BB-904A8A4C4C7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E53A5FE-A99F-450C-96E5-D8E07E6CCBB9}" type="datetime1">
              <a:rPr lang="de-DE" smtClean="0"/>
              <a:pPr>
                <a:defRPr/>
              </a:pPr>
              <a:t>17.01.2020</a:t>
            </a:fld>
            <a:endParaRPr lang="de-DE"/>
          </a:p>
        </p:txBody>
      </p:sp>
      <p:sp>
        <p:nvSpPr>
          <p:cNvPr id="7" name="Fußzeilenplatzhalter 5">
            <a:extLst>
              <a:ext uri="{FF2B5EF4-FFF2-40B4-BE49-F238E27FC236}">
                <a16:creationId xmlns:a16="http://schemas.microsoft.com/office/drawing/2014/main" id="{E49D434D-1FDC-4219-B9B5-0AF0C8C5FA7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de-DE" sz="900" dirty="0">
                <a:solidFill>
                  <a:srgbClr val="000000">
                    <a:tint val="75000"/>
                  </a:srgbClr>
                </a:solidFill>
              </a:rPr>
              <a:t>Jill Baumann, Johannes Scheibe, Thilo von Glan</a:t>
            </a:r>
          </a:p>
        </p:txBody>
      </p:sp>
    </p:spTree>
    <p:extLst>
      <p:ext uri="{BB962C8B-B14F-4D97-AF65-F5344CB8AC3E}">
        <p14:creationId xmlns:p14="http://schemas.microsoft.com/office/powerpoint/2010/main" val="279196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CD54BC-7462-4218-A97F-584DAA21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Szenarien und 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A2792E-5156-4B43-B52A-892E46E82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450" y="2565400"/>
            <a:ext cx="7561263" cy="4292600"/>
          </a:xfrm>
        </p:spPr>
        <p:txBody>
          <a:bodyPr/>
          <a:lstStyle/>
          <a:p>
            <a:r>
              <a:rPr lang="de-DE" dirty="0"/>
              <a:t>Perfekt für Segmentierung und Malbuch geeignetes Bild als leichtester Fall</a:t>
            </a:r>
          </a:p>
          <a:p>
            <a:r>
              <a:rPr lang="de-DE" dirty="0"/>
              <a:t>Persönliche Bilder können durch zu starke oder schwache Belichtung wenige klare Konturen haben</a:t>
            </a:r>
          </a:p>
          <a:p>
            <a:r>
              <a:rPr lang="de-DE" dirty="0"/>
              <a:t>Gesichter benötigen für eine angemessene Darstellung eine separate, detaillierte Behandlung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365413C-7D99-4CFF-B22A-0998BF2CD3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82A2D-F625-4E9F-A22E-E63B20EABAC3}" type="slidenum">
              <a:rPr lang="de-DE" altLang="de-DE" smtClean="0"/>
              <a:pPr/>
              <a:t>4</a:t>
            </a:fld>
            <a:endParaRPr lang="de-DE" alt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6D60AD-14FB-40AA-9E8D-4FE02482613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E53A5FE-A99F-450C-96E5-D8E07E6CCBB9}" type="datetime1">
              <a:rPr lang="de-DE" smtClean="0"/>
              <a:pPr>
                <a:defRPr/>
              </a:pPr>
              <a:t>17.01.2020</a:t>
            </a:fld>
            <a:endParaRPr lang="de-DE"/>
          </a:p>
        </p:txBody>
      </p:sp>
      <p:sp>
        <p:nvSpPr>
          <p:cNvPr id="7" name="Fußzeilenplatzhalter 5">
            <a:extLst>
              <a:ext uri="{FF2B5EF4-FFF2-40B4-BE49-F238E27FC236}">
                <a16:creationId xmlns:a16="http://schemas.microsoft.com/office/drawing/2014/main" id="{51D1E9E0-7A86-4352-9FC9-8A1C7CC006A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lvl="0">
              <a:defRPr/>
            </a:pPr>
            <a:r>
              <a:rPr lang="de-DE" sz="900" dirty="0">
                <a:solidFill>
                  <a:srgbClr val="000000">
                    <a:tint val="75000"/>
                  </a:srgbClr>
                </a:solidFill>
              </a:rPr>
              <a:t>Jill Baumann, Johannes Scheibe, Thilo von Glan</a:t>
            </a:r>
          </a:p>
        </p:txBody>
      </p:sp>
    </p:spTree>
    <p:extLst>
      <p:ext uri="{BB962C8B-B14F-4D97-AF65-F5344CB8AC3E}">
        <p14:creationId xmlns:p14="http://schemas.microsoft.com/office/powerpoint/2010/main" val="1010046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96D3F-8F0B-44C3-89B8-C4D76DC64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DAA3E4-E712-4232-A257-17B67D6BF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000" dirty="0"/>
              <a:t>Bild laden und </a:t>
            </a:r>
            <a:r>
              <a:rPr lang="de-DE" sz="2000" dirty="0" err="1"/>
              <a:t>Farbset</a:t>
            </a:r>
            <a:r>
              <a:rPr lang="de-DE" sz="2000" dirty="0"/>
              <a:t> bestimmen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Bild Segmentierung mit SLIC Algorithmus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sz="1800" dirty="0"/>
              <a:t>Bild in Farbregionen (Superpixel) segmentieren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sz="1800" dirty="0"/>
              <a:t>Grenzen der Farbregionen einzeichnen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sz="1800" dirty="0"/>
              <a:t>Bis auf beim zentralen Pixel und den Grenzen jeder Region alle Farbe extrahieren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Gesichtserkennung über Deep Learning und Landmarks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Detaillierte Segmentierung des Gesichts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Zusammenfügen für finales Resultat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2CE588-531D-4E68-B931-817853D465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82A2D-F625-4E9F-A22E-E63B20EABAC3}" type="slidenum">
              <a:rPr lang="de-DE" altLang="de-DE" smtClean="0"/>
              <a:pPr/>
              <a:t>5</a:t>
            </a:fld>
            <a:endParaRPr lang="de-DE" alt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FA2B1C-79C5-4626-9C27-6D4068CC8DB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E53A5FE-A99F-450C-96E5-D8E07E6CCBB9}" type="datetime1">
              <a:rPr lang="de-DE" smtClean="0"/>
              <a:pPr>
                <a:defRPr/>
              </a:pPr>
              <a:t>17.01.2020</a:t>
            </a:fld>
            <a:endParaRPr lang="de-DE"/>
          </a:p>
        </p:txBody>
      </p:sp>
      <p:sp>
        <p:nvSpPr>
          <p:cNvPr id="7" name="Fußzeilenplatzhalter 5">
            <a:extLst>
              <a:ext uri="{FF2B5EF4-FFF2-40B4-BE49-F238E27FC236}">
                <a16:creationId xmlns:a16="http://schemas.microsoft.com/office/drawing/2014/main" id="{230032F4-5F20-41C3-A945-FA844DA573AA}"/>
              </a:ext>
            </a:extLst>
          </p:cNvPr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DE" sz="900" dirty="0">
                <a:solidFill>
                  <a:srgbClr val="000000">
                    <a:tint val="75000"/>
                  </a:srgbClr>
                </a:solidFill>
              </a:rPr>
              <a:t>Jill Baumann, Johannes Scheibe, Thilo von Glan</a:t>
            </a:r>
          </a:p>
        </p:txBody>
      </p:sp>
    </p:spTree>
    <p:extLst>
      <p:ext uri="{BB962C8B-B14F-4D97-AF65-F5344CB8AC3E}">
        <p14:creationId xmlns:p14="http://schemas.microsoft.com/office/powerpoint/2010/main" val="400731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973EE-8076-47DB-9609-72DEDD1F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Farbset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F3BD4-19F6-4C75-BE01-8082ED942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1A2060-9B8E-4287-843D-B266BC6F71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82A2D-F625-4E9F-A22E-E63B20EABAC3}" type="slidenum">
              <a:rPr lang="de-DE" altLang="de-DE" smtClean="0"/>
              <a:pPr/>
              <a:t>6</a:t>
            </a:fld>
            <a:endParaRPr lang="de-DE" alt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16BF77-E6E4-4C34-A389-C3C51310525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E53A5FE-A99F-450C-96E5-D8E07E6CCBB9}" type="datetime1">
              <a:rPr lang="de-DE" smtClean="0"/>
              <a:pPr>
                <a:defRPr/>
              </a:pPr>
              <a:t>17.01.2020</a:t>
            </a:fld>
            <a:endParaRPr lang="de-DE"/>
          </a:p>
        </p:txBody>
      </p:sp>
      <p:sp>
        <p:nvSpPr>
          <p:cNvPr id="7" name="Fußzeilenplatzhalter 5">
            <a:extLst>
              <a:ext uri="{FF2B5EF4-FFF2-40B4-BE49-F238E27FC236}">
                <a16:creationId xmlns:a16="http://schemas.microsoft.com/office/drawing/2014/main" id="{2F60C46B-E75D-4972-8455-CFB222FCF743}"/>
              </a:ext>
            </a:extLst>
          </p:cNvPr>
          <p:cNvSpPr txBox="1"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DE" sz="900" dirty="0">
                <a:solidFill>
                  <a:srgbClr val="000000">
                    <a:tint val="75000"/>
                  </a:srgbClr>
                </a:solidFill>
              </a:rPr>
              <a:t>Jill Baumann, Johannes Scheibe, Thilo von Glan</a:t>
            </a:r>
          </a:p>
        </p:txBody>
      </p:sp>
    </p:spTree>
    <p:extLst>
      <p:ext uri="{BB962C8B-B14F-4D97-AF65-F5344CB8AC3E}">
        <p14:creationId xmlns:p14="http://schemas.microsoft.com/office/powerpoint/2010/main" val="167771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5E620-AA5B-4C09-B88E-B800A2F6D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SLIC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FE6A75-3E81-4E62-8450-C6317E178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588369-A2F6-431F-A3D0-5803223D26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82A2D-F625-4E9F-A22E-E63B20EABAC3}" type="slidenum">
              <a:rPr lang="de-DE" altLang="de-DE" smtClean="0"/>
              <a:pPr/>
              <a:t>7</a:t>
            </a:fld>
            <a:endParaRPr lang="de-DE" alt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889546-51B1-48AB-8850-568175DACFA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E53A5FE-A99F-450C-96E5-D8E07E6CCBB9}" type="datetime1">
              <a:rPr lang="de-DE" smtClean="0"/>
              <a:pPr>
                <a:defRPr/>
              </a:pPr>
              <a:t>17.01.2020</a:t>
            </a:fld>
            <a:endParaRPr lang="de-DE"/>
          </a:p>
        </p:txBody>
      </p:sp>
      <p:sp>
        <p:nvSpPr>
          <p:cNvPr id="7" name="Fußzeilenplatzhalter 5">
            <a:extLst>
              <a:ext uri="{FF2B5EF4-FFF2-40B4-BE49-F238E27FC236}">
                <a16:creationId xmlns:a16="http://schemas.microsoft.com/office/drawing/2014/main" id="{F689549C-29CE-4D15-8462-210CE6A3C877}"/>
              </a:ext>
            </a:extLst>
          </p:cNvPr>
          <p:cNvSpPr txBox="1"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DE" sz="900" dirty="0">
                <a:solidFill>
                  <a:srgbClr val="000000">
                    <a:tint val="75000"/>
                  </a:srgbClr>
                </a:solidFill>
              </a:rPr>
              <a:t>Jill Baumann, Johannes Scheibe, Thilo von Glan</a:t>
            </a:r>
          </a:p>
        </p:txBody>
      </p:sp>
    </p:spTree>
    <p:extLst>
      <p:ext uri="{BB962C8B-B14F-4D97-AF65-F5344CB8AC3E}">
        <p14:creationId xmlns:p14="http://schemas.microsoft.com/office/powerpoint/2010/main" val="15726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E104B-074C-47A5-9136-EF9FB801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SLIC Superpixel Segmentierung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60754B-CE44-4D25-9E66-0F474693E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C2D49A-920B-4EB4-B9BD-F5017BE31C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82A2D-F625-4E9F-A22E-E63B20EABAC3}" type="slidenum">
              <a:rPr lang="de-DE" altLang="de-DE" smtClean="0"/>
              <a:pPr/>
              <a:t>8</a:t>
            </a:fld>
            <a:endParaRPr lang="de-DE" alt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C2393E-AB03-4246-B3C1-9BD9119BDD0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E53A5FE-A99F-450C-96E5-D8E07E6CCBB9}" type="datetime1">
              <a:rPr lang="de-DE" smtClean="0"/>
              <a:pPr>
                <a:defRPr/>
              </a:pPr>
              <a:t>17.01.2020</a:t>
            </a:fld>
            <a:endParaRPr lang="de-DE"/>
          </a:p>
        </p:txBody>
      </p:sp>
      <p:sp>
        <p:nvSpPr>
          <p:cNvPr id="7" name="Fußzeilenplatzhalter 5">
            <a:extLst>
              <a:ext uri="{FF2B5EF4-FFF2-40B4-BE49-F238E27FC236}">
                <a16:creationId xmlns:a16="http://schemas.microsoft.com/office/drawing/2014/main" id="{E6E5AFC4-BAE4-4A3D-A1DF-F9ECF9DD02CC}"/>
              </a:ext>
            </a:extLst>
          </p:cNvPr>
          <p:cNvSpPr txBox="1"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DE" sz="900" dirty="0">
                <a:solidFill>
                  <a:srgbClr val="000000">
                    <a:tint val="75000"/>
                  </a:srgbClr>
                </a:solidFill>
              </a:rPr>
              <a:t>Jill Baumann, Johannes Scheibe, Thilo von Glan</a:t>
            </a:r>
          </a:p>
        </p:txBody>
      </p:sp>
    </p:spTree>
    <p:extLst>
      <p:ext uri="{BB962C8B-B14F-4D97-AF65-F5344CB8AC3E}">
        <p14:creationId xmlns:p14="http://schemas.microsoft.com/office/powerpoint/2010/main" val="21069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7B3D8-61F7-41DB-B7AC-E0645389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SLIC Edge </a:t>
            </a:r>
            <a:r>
              <a:rPr lang="de-DE" dirty="0" err="1"/>
              <a:t>Detection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20A8F8-26E8-4659-97CE-39090D28A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B83695-9B34-41DE-B3B0-8BEF2D0244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82A2D-F625-4E9F-A22E-E63B20EABAC3}" type="slidenum">
              <a:rPr lang="de-DE" altLang="de-DE" smtClean="0"/>
              <a:pPr/>
              <a:t>9</a:t>
            </a:fld>
            <a:endParaRPr lang="de-DE" alt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7C60DF-A323-4EF0-8EF5-6118AB5DF0B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E53A5FE-A99F-450C-96E5-D8E07E6CCBB9}" type="datetime1">
              <a:rPr lang="de-DE" smtClean="0"/>
              <a:pPr>
                <a:defRPr/>
              </a:pPr>
              <a:t>17.01.2020</a:t>
            </a:fld>
            <a:endParaRPr lang="de-DE"/>
          </a:p>
        </p:txBody>
      </p:sp>
      <p:sp>
        <p:nvSpPr>
          <p:cNvPr id="7" name="Fußzeilenplatzhalter 5">
            <a:extLst>
              <a:ext uri="{FF2B5EF4-FFF2-40B4-BE49-F238E27FC236}">
                <a16:creationId xmlns:a16="http://schemas.microsoft.com/office/drawing/2014/main" id="{46696E22-FDEA-4FC3-8CA9-07F4C1F420D7}"/>
              </a:ext>
            </a:extLst>
          </p:cNvPr>
          <p:cNvSpPr txBox="1"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DE" sz="900" dirty="0">
                <a:solidFill>
                  <a:srgbClr val="000000">
                    <a:tint val="75000"/>
                  </a:srgbClr>
                </a:solidFill>
              </a:rPr>
              <a:t>Jill Baumann, Johannes Scheibe, Thilo von Glan</a:t>
            </a:r>
          </a:p>
        </p:txBody>
      </p:sp>
    </p:spTree>
    <p:extLst>
      <p:ext uri="{BB962C8B-B14F-4D97-AF65-F5344CB8AC3E}">
        <p14:creationId xmlns:p14="http://schemas.microsoft.com/office/powerpoint/2010/main" val="1214376829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Microsoft Office PowerPoint</Application>
  <PresentationFormat>Bildschirmpräsentation (4:3)</PresentationFormat>
  <Paragraphs>76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Arial</vt:lpstr>
      <vt:lpstr>Calibri</vt:lpstr>
      <vt:lpstr>Standarddesign</vt:lpstr>
      <vt:lpstr>Interactive Coloring Book</vt:lpstr>
      <vt:lpstr>Motivation und Ziel</vt:lpstr>
      <vt:lpstr>Aufgaben</vt:lpstr>
      <vt:lpstr>Szenarien und Herausforderungen</vt:lpstr>
      <vt:lpstr>Schritte</vt:lpstr>
      <vt:lpstr>Farbset</vt:lpstr>
      <vt:lpstr>SLIC</vt:lpstr>
      <vt:lpstr>SLIC Superpixel Segmentierung</vt:lpstr>
      <vt:lpstr>SLIC Edge Detection</vt:lpstr>
      <vt:lpstr>SLIC Farben Extrahieren</vt:lpstr>
      <vt:lpstr>Gesichtserkennung</vt:lpstr>
      <vt:lpstr>Segmentierung des Gesichts</vt:lpstr>
      <vt:lpstr>Zusammenfügen zu finalem Resultat</vt:lpstr>
      <vt:lpstr>Fazit und Ausblick</vt:lpstr>
      <vt:lpstr>Vielen Dank für eure Aufmerksamkeit!</vt:lpstr>
    </vt:vector>
  </TitlesOfParts>
  <Company>Universität Oldenburg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17742</dc:creator>
  <cp:lastModifiedBy>Bob</cp:lastModifiedBy>
  <cp:revision>12</cp:revision>
  <dcterms:created xsi:type="dcterms:W3CDTF">2006-03-10T10:55:20Z</dcterms:created>
  <dcterms:modified xsi:type="dcterms:W3CDTF">2020-01-17T14:19:36Z</dcterms:modified>
</cp:coreProperties>
</file>