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6" y="-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1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54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9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74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28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8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6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62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39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19B4-DB9B-4CD4-A1B8-A36BC0D1AE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ABDB-A5C9-443F-BD20-DEDB7219F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62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de-DE" sz="5300" b="1" dirty="0" err="1" smtClean="0"/>
              <a:t>Interactiv</a:t>
            </a:r>
            <a:r>
              <a:rPr lang="de-DE" sz="5300" b="1" dirty="0" smtClean="0"/>
              <a:t> </a:t>
            </a:r>
            <a:r>
              <a:rPr lang="de-DE" sz="5300" b="1" dirty="0" err="1" smtClean="0"/>
              <a:t>Coloring</a:t>
            </a:r>
            <a:r>
              <a:rPr lang="de-DE" sz="5300" b="1" dirty="0" smtClean="0"/>
              <a:t> Book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75856" y="2924944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/>
              <a:t>Group Members:</a:t>
            </a:r>
            <a:endParaRPr lang="de-DE" sz="1600" dirty="0" smtClean="0"/>
          </a:p>
          <a:p>
            <a:r>
              <a:rPr lang="de-DE" dirty="0" smtClean="0"/>
              <a:t>Johannes Scheibe</a:t>
            </a:r>
          </a:p>
          <a:p>
            <a:r>
              <a:rPr lang="de-DE" dirty="0" smtClean="0"/>
              <a:t>Thilo von Glan </a:t>
            </a:r>
          </a:p>
          <a:p>
            <a:r>
              <a:rPr lang="de-DE" dirty="0" smtClean="0"/>
              <a:t>Jill Baumann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6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112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Main goal</a:t>
            </a:r>
            <a:br>
              <a:rPr lang="en-US" b="1" dirty="0" smtClean="0"/>
            </a:br>
            <a:r>
              <a:rPr lang="en-US" sz="2700" dirty="0" smtClean="0"/>
              <a:t>"Create a coloring template out of a photo"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dirty="0"/>
          </a:p>
        </p:txBody>
      </p:sp>
      <p:pic>
        <p:nvPicPr>
          <p:cNvPr id="7" name="Picture 2" descr="coloring_book_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9" y="2338826"/>
            <a:ext cx="84582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1: Make and/or select images and load these images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276872"/>
            <a:ext cx="8229600" cy="4525963"/>
          </a:xfrm>
        </p:spPr>
        <p:txBody>
          <a:bodyPr/>
          <a:lstStyle/>
          <a:p>
            <a:pPr marL="457200" lvl="1" indent="-457200">
              <a:buFont typeface="Symbol" panose="05050102010706020507" pitchFamily="18" charset="2"/>
              <a:buChar char="-"/>
            </a:pPr>
            <a:r>
              <a:rPr lang="en-US" sz="2400" dirty="0" smtClean="0"/>
              <a:t>Handle color space (from BGR to RGB or CIELAB)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91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2: </a:t>
            </a:r>
            <a:r>
              <a:rPr lang="en-US" sz="3600" dirty="0" err="1" smtClean="0"/>
              <a:t>Segmentate</a:t>
            </a:r>
            <a:r>
              <a:rPr lang="en-US" sz="3600" dirty="0" smtClean="0"/>
              <a:t> the image into sensible parts/regions/segments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8112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Different methods possible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anually choose each region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efine the number of regions manually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ecognize regions automatically, based on color differences </a:t>
            </a:r>
          </a:p>
          <a:p>
            <a:pPr lvl="3"/>
            <a:r>
              <a:rPr lang="en-US" dirty="0"/>
              <a:t>O</a:t>
            </a:r>
            <a:r>
              <a:rPr lang="en-US" dirty="0" smtClean="0"/>
              <a:t>pportunity to change parameters</a:t>
            </a:r>
          </a:p>
          <a:p>
            <a:pPr lvl="1"/>
            <a:r>
              <a:rPr lang="en-US" dirty="0" smtClean="0"/>
              <a:t>Algorithms</a:t>
            </a:r>
          </a:p>
          <a:p>
            <a:pPr lvl="2"/>
            <a:r>
              <a:rPr lang="en-US" dirty="0" smtClean="0"/>
              <a:t>Preprocessing</a:t>
            </a:r>
          </a:p>
          <a:p>
            <a:pPr lvl="3"/>
            <a:r>
              <a:rPr lang="en-US" dirty="0" smtClean="0"/>
              <a:t>apply different filters to support the edge detection</a:t>
            </a:r>
          </a:p>
          <a:p>
            <a:pPr lvl="4"/>
            <a:r>
              <a:rPr lang="en-US" dirty="0"/>
              <a:t>M</a:t>
            </a:r>
            <a:r>
              <a:rPr lang="en-US" dirty="0" smtClean="0"/>
              <a:t>onochrome picture</a:t>
            </a:r>
          </a:p>
          <a:p>
            <a:pPr lvl="4"/>
            <a:r>
              <a:rPr lang="en-US" dirty="0" smtClean="0"/>
              <a:t>Smooth the image (Gaussian filter)</a:t>
            </a:r>
          </a:p>
          <a:p>
            <a:pPr lvl="4"/>
            <a:r>
              <a:rPr lang="en-US" dirty="0"/>
              <a:t>C</a:t>
            </a:r>
            <a:r>
              <a:rPr lang="en-US" dirty="0" smtClean="0"/>
              <a:t>ontrast adjustment </a:t>
            </a:r>
          </a:p>
          <a:p>
            <a:pPr lvl="2"/>
            <a:r>
              <a:rPr lang="en-US" dirty="0" smtClean="0"/>
              <a:t>Edge detection</a:t>
            </a:r>
          </a:p>
          <a:p>
            <a:pPr lvl="3"/>
            <a:r>
              <a:rPr lang="en-US" dirty="0"/>
              <a:t>B</a:t>
            </a:r>
            <a:r>
              <a:rPr lang="en-US" dirty="0" smtClean="0"/>
              <a:t>rightness variation between bordering pixels -&gt; Edge</a:t>
            </a:r>
          </a:p>
          <a:p>
            <a:pPr lvl="2"/>
            <a:r>
              <a:rPr lang="en-US" dirty="0" smtClean="0"/>
              <a:t>Image segmentation</a:t>
            </a:r>
          </a:p>
          <a:p>
            <a:pPr lvl="3"/>
            <a:r>
              <a:rPr lang="en-US" dirty="0"/>
              <a:t>R</a:t>
            </a:r>
            <a:r>
              <a:rPr lang="en-US" dirty="0" smtClean="0"/>
              <a:t>egion growing</a:t>
            </a:r>
          </a:p>
          <a:p>
            <a:pPr lvl="3"/>
            <a:r>
              <a:rPr lang="de-DE" dirty="0" err="1"/>
              <a:t>B</a:t>
            </a:r>
            <a:r>
              <a:rPr lang="de-DE" dirty="0" err="1" smtClean="0"/>
              <a:t>ased</a:t>
            </a:r>
            <a:r>
              <a:rPr lang="de-DE" dirty="0" smtClean="0"/>
              <a:t> on </a:t>
            </a:r>
            <a:r>
              <a:rPr lang="de-DE" dirty="0" err="1" smtClean="0"/>
              <a:t>colors</a:t>
            </a:r>
            <a:r>
              <a:rPr lang="de-DE" dirty="0" smtClean="0"/>
              <a:t> ((SLIC)Superpixels)</a:t>
            </a: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31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 3: Make the boarder of each segment clearly visible (without colors)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sz="2400" dirty="0" smtClean="0"/>
              <a:t>Color detection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efine a set of colors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ssign colors from the predefined set to the regions based on their (average)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eplace colors with </a:t>
            </a:r>
            <a:r>
              <a:rPr lang="en-US" sz="2000" dirty="0" err="1" smtClean="0"/>
              <a:t>appropiate</a:t>
            </a:r>
            <a:r>
              <a:rPr lang="en-US" sz="2000" dirty="0" smtClean="0"/>
              <a:t>, predefined numbers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1610435"/>
            <a:ext cx="8104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sz="3200" dirty="0" err="1" smtClean="0">
                <a:latin typeface="+mj-lt"/>
              </a:rPr>
              <a:t>Step</a:t>
            </a:r>
            <a:r>
              <a:rPr lang="de-DE" sz="3200" dirty="0" smtClean="0">
                <a:latin typeface="+mj-lt"/>
              </a:rPr>
              <a:t> 4: </a:t>
            </a:r>
            <a:r>
              <a:rPr lang="de-DE" sz="3200" dirty="0" err="1" smtClean="0">
                <a:latin typeface="+mj-lt"/>
              </a:rPr>
              <a:t>Provide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colors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and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prepare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the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picture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for</a:t>
            </a:r>
            <a:r>
              <a:rPr lang="de-DE" sz="3200" dirty="0" smtClean="0">
                <a:latin typeface="+mj-lt"/>
              </a:rPr>
              <a:t> </a:t>
            </a:r>
            <a:r>
              <a:rPr lang="de-DE" sz="3200" dirty="0" err="1" smtClean="0">
                <a:latin typeface="+mj-lt"/>
              </a:rPr>
              <a:t>repainting</a:t>
            </a:r>
            <a:endParaRPr lang="de-DE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201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Step</a:t>
            </a:r>
            <a:r>
              <a:rPr lang="de-DE" sz="3200" dirty="0" smtClean="0"/>
              <a:t> 4: Create User Interface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sz="2400" dirty="0"/>
              <a:t>U</a:t>
            </a:r>
            <a:r>
              <a:rPr lang="en-US" sz="2400" dirty="0" smtClean="0"/>
              <a:t>pload the picture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/>
              <a:t>D</a:t>
            </a:r>
            <a:r>
              <a:rPr lang="en-US" sz="2400" dirty="0" smtClean="0"/>
              <a:t>ownload the result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/>
              <a:t>A</a:t>
            </a:r>
            <a:r>
              <a:rPr lang="en-US" sz="2400" dirty="0" smtClean="0"/>
              <a:t>djust settings to get different results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131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Bildschirmpräsentation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Interactiv Coloring Book </vt:lpstr>
      <vt:lpstr>Main goal "Create a coloring template out of a photo" </vt:lpstr>
      <vt:lpstr>Step 1: Make and/or select images and load these images </vt:lpstr>
      <vt:lpstr>Step 2: Segmentate the image into sensible parts/regions/segments </vt:lpstr>
      <vt:lpstr>Step 3: Make the boarder of each segment clearly visible (without colors)</vt:lpstr>
      <vt:lpstr>Step 4: Create User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 Coloring Book</dc:title>
  <dc:creator>Thilos</dc:creator>
  <cp:lastModifiedBy>Thilos</cp:lastModifiedBy>
  <cp:revision>3</cp:revision>
  <dcterms:created xsi:type="dcterms:W3CDTF">2019-10-22T19:14:31Z</dcterms:created>
  <dcterms:modified xsi:type="dcterms:W3CDTF">2019-10-22T19:49:35Z</dcterms:modified>
</cp:coreProperties>
</file>