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7AC61-DA11-4D82-92FA-32C4BC0BD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673525"/>
            <a:ext cx="8361229" cy="2213155"/>
          </a:xfrm>
        </p:spPr>
        <p:txBody>
          <a:bodyPr/>
          <a:lstStyle/>
          <a:p>
            <a:pPr algn="l"/>
            <a:r>
              <a:rPr lang="de-DE" sz="5400" dirty="0"/>
              <a:t>Group c:</a:t>
            </a:r>
            <a:br>
              <a:rPr lang="de-DE" sz="5400" dirty="0"/>
            </a:br>
            <a:r>
              <a:rPr lang="de-DE" sz="5400" dirty="0" err="1"/>
              <a:t>hand</a:t>
            </a:r>
            <a:r>
              <a:rPr lang="de-DE" sz="5400" dirty="0"/>
              <a:t> </a:t>
            </a:r>
            <a:r>
              <a:rPr lang="de-DE" sz="5400" dirty="0" err="1"/>
              <a:t>gesture</a:t>
            </a:r>
            <a:r>
              <a:rPr lang="de-DE" sz="5400" dirty="0"/>
              <a:t> </a:t>
            </a:r>
            <a:r>
              <a:rPr lang="de-DE" sz="5400" dirty="0" err="1"/>
              <a:t>recognition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F30A69-7EC5-44B1-9889-285F96789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/>
              <a:t>Niklas Holtz, Joshua Falk und Julien Räker</a:t>
            </a:r>
          </a:p>
        </p:txBody>
      </p:sp>
    </p:spTree>
    <p:extLst>
      <p:ext uri="{BB962C8B-B14F-4D97-AF65-F5344CB8AC3E}">
        <p14:creationId xmlns:p14="http://schemas.microsoft.com/office/powerpoint/2010/main" val="2349423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F1749-A280-47B6-A57E-8C96147D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Edge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5BF96-1E6F-41C5-967A-2DDDF39A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Busy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contours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holes</a:t>
            </a:r>
            <a:endParaRPr lang="de-DE" dirty="0"/>
          </a:p>
          <a:p>
            <a:pPr lvl="1"/>
            <a:r>
              <a:rPr lang="de-DE" dirty="0"/>
              <a:t>Closing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help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37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42414-11DC-46D7-90A1-FF3EC73B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Third </a:t>
            </a:r>
            <a:r>
              <a:rPr lang="de-DE" dirty="0" err="1"/>
              <a:t>attempt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Background </a:t>
            </a:r>
            <a:r>
              <a:rPr lang="de-DE" dirty="0" err="1"/>
              <a:t>Subtraction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04BBB6B-B373-4F31-8BE4-3435224E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825" y="2118315"/>
            <a:ext cx="2115480" cy="210144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0D226A-3AD2-4756-85E3-7464F3AE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25" y="4421984"/>
            <a:ext cx="2115480" cy="210142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AC0295B-60CF-4087-857A-C7A02FD46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7796" y="2776805"/>
            <a:ext cx="2731699" cy="2750033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ACA718D0-C204-4FBD-B008-841A8A77CF8C}"/>
              </a:ext>
            </a:extLst>
          </p:cNvPr>
          <p:cNvSpPr/>
          <p:nvPr/>
        </p:nvSpPr>
        <p:spPr>
          <a:xfrm>
            <a:off x="6096000" y="3766866"/>
            <a:ext cx="1086928" cy="1086929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Minuszeichen 7">
            <a:extLst>
              <a:ext uri="{FF2B5EF4-FFF2-40B4-BE49-F238E27FC236}">
                <a16:creationId xmlns:a16="http://schemas.microsoft.com/office/drawing/2014/main" id="{60C42EF5-2FA0-4321-98A4-27125B2D8675}"/>
              </a:ext>
            </a:extLst>
          </p:cNvPr>
          <p:cNvSpPr/>
          <p:nvPr/>
        </p:nvSpPr>
        <p:spPr>
          <a:xfrm>
            <a:off x="6343290" y="3927712"/>
            <a:ext cx="592347" cy="765236"/>
          </a:xfrm>
          <a:prstGeom prst="mathMinu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5E53E04-687E-4FFE-996B-CA0908EA60D8}"/>
              </a:ext>
            </a:extLst>
          </p:cNvPr>
          <p:cNvSpPr/>
          <p:nvPr/>
        </p:nvSpPr>
        <p:spPr>
          <a:xfrm rot="1514431">
            <a:off x="4490989" y="3429850"/>
            <a:ext cx="1462742" cy="49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DC6A8F66-0F7C-4C2F-95AE-FFE472E10AF9}"/>
              </a:ext>
            </a:extLst>
          </p:cNvPr>
          <p:cNvSpPr/>
          <p:nvPr/>
        </p:nvSpPr>
        <p:spPr>
          <a:xfrm rot="20037794">
            <a:off x="4489697" y="4717861"/>
            <a:ext cx="1462742" cy="49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BCC468C-7823-490C-9DD9-69C3D9A3E2E9}"/>
              </a:ext>
            </a:extLst>
          </p:cNvPr>
          <p:cNvSpPr/>
          <p:nvPr/>
        </p:nvSpPr>
        <p:spPr>
          <a:xfrm>
            <a:off x="7395713" y="4050821"/>
            <a:ext cx="1064792" cy="519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68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E71EE-D0E6-406D-8534-25D428949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</a:t>
            </a:r>
            <a:r>
              <a:rPr lang="de-DE" dirty="0" err="1"/>
              <a:t>Subtraction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4747927-E8A4-4A85-8F1D-839EDC51C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122" y="2364206"/>
            <a:ext cx="2897699" cy="291714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551284D-A073-4A6E-8028-D0237F01F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181" y="2364206"/>
            <a:ext cx="2931781" cy="2917147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617B044-7CB5-4B61-B3E6-DBD11A4A04F1}"/>
              </a:ext>
            </a:extLst>
          </p:cNvPr>
          <p:cNvSpPr/>
          <p:nvPr/>
        </p:nvSpPr>
        <p:spPr>
          <a:xfrm>
            <a:off x="5243422" y="3571336"/>
            <a:ext cx="1857555" cy="603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33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F2D79-0293-42CB-8EAB-DB73F48C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</a:t>
            </a:r>
            <a:r>
              <a:rPr lang="de-DE" dirty="0" err="1"/>
              <a:t>Subtraction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DE1E0-4A57-4150-96F2-FFBC3978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Regardless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color</a:t>
            </a:r>
            <a:endParaRPr lang="de-DE" dirty="0"/>
          </a:p>
          <a:p>
            <a:r>
              <a:rPr lang="de-DE" dirty="0"/>
              <a:t>Independent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lighting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818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55E82-1CCA-4921-B739-9D857E53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Capturing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B48C2-FBC5-415F-A74C-89093C75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52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FC214-453E-4352-AFB7-C630FB57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97966-40B3-4D37-BA7D-60802508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not </a:t>
            </a:r>
            <a:r>
              <a:rPr lang="de-DE" dirty="0" err="1"/>
              <a:t>fout</a:t>
            </a:r>
            <a:r>
              <a:rPr lang="de-DE" dirty="0"/>
              <a:t> a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internet</a:t>
            </a: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own</a:t>
            </a:r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RGB?</a:t>
            </a:r>
          </a:p>
          <a:p>
            <a:pPr lvl="1"/>
            <a:r>
              <a:rPr lang="de-DE" dirty="0" err="1"/>
              <a:t>Grayscale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Binary?</a:t>
            </a:r>
          </a:p>
        </p:txBody>
      </p:sp>
    </p:spTree>
    <p:extLst>
      <p:ext uri="{BB962C8B-B14F-4D97-AF65-F5344CB8AC3E}">
        <p14:creationId xmlns:p14="http://schemas.microsoft.com/office/powerpoint/2010/main" val="101154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9925B-5059-4986-9F93-072F22C2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A80C4B-3030-4B85-AC6C-9D68ABF6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r>
              <a:rPr lang="de-DE" dirty="0"/>
              <a:t>Most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trainingsset</a:t>
            </a:r>
            <a:r>
              <a:rPr lang="de-DE" dirty="0"/>
              <a:t> but </a:t>
            </a:r>
            <a:r>
              <a:rPr lang="de-DE" dirty="0" err="1"/>
              <a:t>failed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realtime</a:t>
            </a:r>
            <a:r>
              <a:rPr lang="de-DE" dirty="0"/>
              <a:t> </a:t>
            </a:r>
            <a:r>
              <a:rPr lang="de-DE" dirty="0" err="1"/>
              <a:t>demo</a:t>
            </a:r>
            <a:endParaRPr lang="de-DE" dirty="0"/>
          </a:p>
          <a:p>
            <a:r>
              <a:rPr lang="de-DE" dirty="0"/>
              <a:t>Best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Background </a:t>
            </a:r>
            <a:r>
              <a:rPr lang="de-DE" dirty="0" err="1"/>
              <a:t>Subtraction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4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A0312-22D1-41FF-A1B0-3A79F678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Dataset and </a:t>
            </a:r>
            <a:r>
              <a:rPr lang="de-DE" dirty="0" err="1"/>
              <a:t>train</a:t>
            </a:r>
            <a:r>
              <a:rPr lang="de-DE" dirty="0"/>
              <a:t> a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7AA47-2D94-44C1-AA82-DF4A83F8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3000 </a:t>
            </a:r>
            <a:r>
              <a:rPr lang="de-DE" dirty="0" err="1"/>
              <a:t>images</a:t>
            </a:r>
            <a:endParaRPr lang="de-DE" dirty="0"/>
          </a:p>
          <a:p>
            <a:r>
              <a:rPr lang="de-DE" dirty="0"/>
              <a:t>6 </a:t>
            </a:r>
            <a:r>
              <a:rPr lang="de-DE" dirty="0" err="1"/>
              <a:t>gestures</a:t>
            </a:r>
            <a:r>
              <a:rPr lang="de-DE" dirty="0"/>
              <a:t>:</a:t>
            </a:r>
          </a:p>
          <a:p>
            <a:pPr marL="530352" lvl="1" indent="0">
              <a:buNone/>
            </a:pPr>
            <a:r>
              <a:rPr lang="de-DE" dirty="0"/>
              <a:t>0.	</a:t>
            </a:r>
            <a:r>
              <a:rPr lang="de-DE" dirty="0" err="1"/>
              <a:t>palm</a:t>
            </a:r>
            <a:endParaRPr lang="de-DE" dirty="0"/>
          </a:p>
          <a:p>
            <a:pPr marL="987552" lvl="1" indent="-457200">
              <a:buAutoNum type="arabicPeriod"/>
            </a:pPr>
            <a:r>
              <a:rPr lang="de-DE" dirty="0"/>
              <a:t>Peace</a:t>
            </a:r>
          </a:p>
          <a:p>
            <a:pPr marL="987552" lvl="1" indent="-457200">
              <a:buAutoNum type="arabicPeriod"/>
            </a:pPr>
            <a:r>
              <a:rPr lang="de-DE" dirty="0"/>
              <a:t>Thumb</a:t>
            </a:r>
          </a:p>
          <a:p>
            <a:pPr marL="987552" lvl="1" indent="-457200">
              <a:buAutoNum type="arabicPeriod"/>
            </a:pPr>
            <a:r>
              <a:rPr lang="de-DE" dirty="0"/>
              <a:t>Fist</a:t>
            </a:r>
          </a:p>
          <a:p>
            <a:pPr marL="987552" lvl="1" indent="-457200">
              <a:buAutoNum type="arabicPeriod"/>
            </a:pPr>
            <a:r>
              <a:rPr lang="de-DE" dirty="0"/>
              <a:t>Ok</a:t>
            </a:r>
          </a:p>
          <a:p>
            <a:pPr marL="987552" lvl="1" indent="-457200">
              <a:buAutoNum type="arabicPeriod"/>
            </a:pPr>
            <a:r>
              <a:rPr lang="de-DE" dirty="0"/>
              <a:t>L</a:t>
            </a:r>
          </a:p>
          <a:p>
            <a:pPr marL="530352" lvl="1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BD9290-AC3F-43CC-A3E6-9D67FB88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93" y="2171700"/>
            <a:ext cx="1193680" cy="11936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117F6E8-7442-4FBF-A4E4-F6C88B1E3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731" y="2171700"/>
            <a:ext cx="1193680" cy="11936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C2B98D-B737-4B4F-8CFD-B1C24C04D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69" y="2171700"/>
            <a:ext cx="1193680" cy="11936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1E3CC1A-89DD-4F7C-98CD-0AF05A136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694" y="4019550"/>
            <a:ext cx="1193679" cy="119367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DF397FA-53A9-45C2-8AF7-D197F0DEC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731" y="4019550"/>
            <a:ext cx="1193678" cy="119367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62BDF97-779C-47E8-BBC7-28BA7ADBC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2767" y="4019550"/>
            <a:ext cx="1193677" cy="119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8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F3578-F9B9-417D-B9D4-7AE06F65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BAEDC-029B-4DCD-BC62-A26A0DF2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36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569660-225A-4851-8A46-8371A515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recognition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0A51B-FB42-48E1-8B42-A1793A5A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Interpreting</a:t>
            </a:r>
            <a:r>
              <a:rPr lang="de-DE" dirty="0"/>
              <a:t> human </a:t>
            </a:r>
            <a:r>
              <a:rPr lang="de-DE" dirty="0" err="1"/>
              <a:t>gestures</a:t>
            </a:r>
            <a:endParaRPr lang="de-DE" dirty="0"/>
          </a:p>
          <a:p>
            <a:r>
              <a:rPr lang="de-DE" dirty="0"/>
              <a:t>Control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physically</a:t>
            </a:r>
            <a:r>
              <a:rPr lang="de-DE" dirty="0"/>
              <a:t> </a:t>
            </a:r>
            <a:r>
              <a:rPr lang="de-DE" dirty="0" err="1"/>
              <a:t>touching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r>
              <a:rPr lang="de-DE" dirty="0"/>
              <a:t>Focus on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77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A08E3-B5CB-4492-A933-8E2B82B8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cases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B3467-E693-4654-B5DB-5B01375D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Switch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Skip </a:t>
            </a:r>
            <a:r>
              <a:rPr lang="de-DE" dirty="0" err="1"/>
              <a:t>songs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music</a:t>
            </a:r>
            <a:endParaRPr lang="de-DE" dirty="0"/>
          </a:p>
          <a:p>
            <a:r>
              <a:rPr lang="de-DE" dirty="0"/>
              <a:t>Playback </a:t>
            </a:r>
            <a:r>
              <a:rPr lang="de-DE" dirty="0" err="1"/>
              <a:t>control</a:t>
            </a:r>
            <a:r>
              <a:rPr lang="de-DE" dirty="0"/>
              <a:t> on </a:t>
            </a:r>
            <a:r>
              <a:rPr lang="de-DE" dirty="0" err="1"/>
              <a:t>videos</a:t>
            </a:r>
            <a:endParaRPr lang="de-DE" dirty="0"/>
          </a:p>
          <a:p>
            <a:r>
              <a:rPr lang="de-DE" dirty="0"/>
              <a:t>Zoom</a:t>
            </a:r>
          </a:p>
          <a:p>
            <a:r>
              <a:rPr lang="de-DE" dirty="0"/>
              <a:t>Change </a:t>
            </a:r>
            <a:r>
              <a:rPr lang="de-DE" dirty="0" err="1"/>
              <a:t>volume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75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F19B1-52EA-465B-9A20-08A29140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problems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122486-33EF-47F4-841F-1906A2A7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Lighting</a:t>
            </a:r>
            <a:endParaRPr lang="de-DE" dirty="0"/>
          </a:p>
          <a:p>
            <a:r>
              <a:rPr lang="de-DE" dirty="0"/>
              <a:t>Hand </a:t>
            </a:r>
            <a:r>
              <a:rPr lang="de-DE" dirty="0" err="1"/>
              <a:t>decor</a:t>
            </a:r>
            <a:endParaRPr lang="de-DE" dirty="0"/>
          </a:p>
          <a:p>
            <a:r>
              <a:rPr lang="de-DE" dirty="0"/>
              <a:t>Hand Color</a:t>
            </a:r>
          </a:p>
        </p:txBody>
      </p:sp>
    </p:spTree>
    <p:extLst>
      <p:ext uri="{BB962C8B-B14F-4D97-AF65-F5344CB8AC3E}">
        <p14:creationId xmlns:p14="http://schemas.microsoft.com/office/powerpoint/2010/main" val="152199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AB2A-34A8-4B2A-AB96-6BB32E11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/>
              <a:t>First attempt:</a:t>
            </a:r>
            <a:br>
              <a:rPr lang="de-DE"/>
            </a:br>
            <a:r>
              <a:rPr lang="de-DE"/>
              <a:t>Skin Detection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BA14B36-B72B-47EE-929B-68DC7FC44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2334126"/>
            <a:ext cx="2602330" cy="348915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7C58531-CEAB-44DE-B0C0-193CA40E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646" y="2334126"/>
            <a:ext cx="2602330" cy="34891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B256F1-4EC9-49BE-96FC-347C96FD5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691" y="2334126"/>
            <a:ext cx="2773828" cy="3489157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C93C4DDE-3879-467D-98A5-64CE73BDC046}"/>
              </a:ext>
            </a:extLst>
          </p:cNvPr>
          <p:cNvSpPr/>
          <p:nvPr/>
        </p:nvSpPr>
        <p:spPr>
          <a:xfrm>
            <a:off x="4151968" y="3837164"/>
            <a:ext cx="799381" cy="48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5FD5066B-0011-4C19-9B6F-222000FA78E4}"/>
              </a:ext>
            </a:extLst>
          </p:cNvPr>
          <p:cNvSpPr/>
          <p:nvPr/>
        </p:nvSpPr>
        <p:spPr>
          <a:xfrm>
            <a:off x="7783688" y="3837164"/>
            <a:ext cx="799381" cy="48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83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1C9ED-F07B-4194-AD5C-2243A720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at </a:t>
            </a:r>
            <a:r>
              <a:rPr lang="de-DE" dirty="0" err="1"/>
              <a:t>first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15C26273-1C38-4E26-93DE-0E07090A0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288" y="2171700"/>
            <a:ext cx="2847160" cy="3581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4D9AA51-8E7E-4AC4-94E5-619A49AC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632" y="2171700"/>
            <a:ext cx="2691080" cy="3581400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CF721D3-FD8F-440A-8384-6CB6A2D3F26C}"/>
              </a:ext>
            </a:extLst>
          </p:cNvPr>
          <p:cNvSpPr/>
          <p:nvPr/>
        </p:nvSpPr>
        <p:spPr>
          <a:xfrm>
            <a:off x="5458047" y="3623094"/>
            <a:ext cx="1431985" cy="678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58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B6E64-6785-45BB-AC2C-2CAC212A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de-DE" dirty="0"/>
              <a:t>Poor </a:t>
            </a:r>
            <a:r>
              <a:rPr lang="de-DE" dirty="0" err="1"/>
              <a:t>results</a:t>
            </a:r>
            <a:r>
              <a:rPr lang="de-DE" dirty="0"/>
              <a:t> after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FF85F31-85BF-4B2D-88CA-9C5043317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8187" y="2340141"/>
            <a:ext cx="4944743" cy="31643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58E655-0C52-4009-BF28-4E9D073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79" y="2340141"/>
            <a:ext cx="4783636" cy="31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0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E37CE-70FE-41CA-B7E1-EBD26958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</a:t>
            </a:r>
            <a:r>
              <a:rPr lang="de-DE" dirty="0" err="1"/>
              <a:t>with</a:t>
            </a:r>
            <a:r>
              <a:rPr lang="de-DE" dirty="0"/>
              <a:t> Skin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6E969-F633-45CC-8BBB-7593B570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poor</a:t>
            </a:r>
            <a:r>
              <a:rPr lang="de-DE" dirty="0"/>
              <a:t> </a:t>
            </a:r>
            <a:r>
              <a:rPr lang="de-DE" dirty="0" err="1"/>
              <a:t>lighting</a:t>
            </a:r>
            <a:r>
              <a:rPr lang="de-DE" dirty="0"/>
              <a:t> </a:t>
            </a:r>
            <a:r>
              <a:rPr lang="de-DE" dirty="0" err="1"/>
              <a:t>conditions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hands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white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color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533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066B7-3496-4FA8-90D2-1C7F1B90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Second </a:t>
            </a:r>
            <a:r>
              <a:rPr lang="de-DE" dirty="0" err="1"/>
              <a:t>attempt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Edge </a:t>
            </a:r>
            <a:r>
              <a:rPr lang="de-DE" dirty="0" err="1"/>
              <a:t>Detection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F8A94A3-5BCE-4961-8A5C-CA9B4BF03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048" y="2370221"/>
            <a:ext cx="3035609" cy="3581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4E30C6A-2BF1-46C5-A7DF-05CFFBC8D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45" y="2370221"/>
            <a:ext cx="296649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00218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0D6AD4D999AD4DBC9CD68DACD50A04" ma:contentTypeVersion="8" ma:contentTypeDescription="Ein neues Dokument erstellen." ma:contentTypeScope="" ma:versionID="1ccfa89b325410868b76b4f6eb0ae963">
  <xsd:schema xmlns:xsd="http://www.w3.org/2001/XMLSchema" xmlns:xs="http://www.w3.org/2001/XMLSchema" xmlns:p="http://schemas.microsoft.com/office/2006/metadata/properties" xmlns:ns3="2ab1d7ac-5123-4e91-8d9b-f0a330e84372" targetNamespace="http://schemas.microsoft.com/office/2006/metadata/properties" ma:root="true" ma:fieldsID="93b971f0c4994b95638eb72c9a29b131" ns3:_="">
    <xsd:import namespace="2ab1d7ac-5123-4e91-8d9b-f0a330e843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1d7ac-5123-4e91-8d9b-f0a330e843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3E60A4-3151-4F5C-B29E-AA9926A9A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1d7ac-5123-4e91-8d9b-f0a330e843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09B12E-6EC1-4694-A23E-6930AD609F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073D42-84C8-46F6-A5CF-E24F2FF519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210</Words>
  <Application>Microsoft Office PowerPoint</Application>
  <PresentationFormat>Breitbild</PresentationFormat>
  <Paragraphs>55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Franklin Gothic Book</vt:lpstr>
      <vt:lpstr>Ausschnitt</vt:lpstr>
      <vt:lpstr>Group c: hand gesture recognition</vt:lpstr>
      <vt:lpstr>What is gesture recognition?</vt:lpstr>
      <vt:lpstr>Use cases</vt:lpstr>
      <vt:lpstr>Possible problems</vt:lpstr>
      <vt:lpstr>First attempt: Skin Detection</vt:lpstr>
      <vt:lpstr>Good results at first</vt:lpstr>
      <vt:lpstr>Poor results after several tests</vt:lpstr>
      <vt:lpstr>Problems with Skin Detection</vt:lpstr>
      <vt:lpstr>Second attempt: Edge Detection</vt:lpstr>
      <vt:lpstr>Problems with Edge Detection</vt:lpstr>
      <vt:lpstr>Third attempt: Background Subtraction</vt:lpstr>
      <vt:lpstr>Background Subtraction</vt:lpstr>
      <vt:lpstr>Background Subtraction</vt:lpstr>
      <vt:lpstr>Camera Capturing</vt:lpstr>
      <vt:lpstr>Machine Learning</vt:lpstr>
      <vt:lpstr>Machine Learning</vt:lpstr>
      <vt:lpstr>Creating the Dataset and train a model</vt:lpstr>
      <vt:lpstr>Demo…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c: hand gesture recognition</dc:title>
  <dc:creator>Julien Räker</dc:creator>
  <cp:lastModifiedBy>Julien Räker</cp:lastModifiedBy>
  <cp:revision>8</cp:revision>
  <dcterms:created xsi:type="dcterms:W3CDTF">2020-01-20T16:40:09Z</dcterms:created>
  <dcterms:modified xsi:type="dcterms:W3CDTF">2020-01-20T17:45:18Z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0x010100260D6AD4D999AD4DBC9CD68DACD50A04</vt:lpwstr>
  </property>
</Properties>
</file>