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74" r:id="rId16"/>
    <p:sldId id="275" r:id="rId17"/>
    <p:sldId id="277" r:id="rId18"/>
    <p:sldId id="276" r:id="rId19"/>
    <p:sldId id="270" r:id="rId20"/>
    <p:sldId id="278" r:id="rId21"/>
    <p:sldId id="279" r:id="rId22"/>
    <p:sldId id="269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2F12491-BB24-40B5-8667-DDC29AF88E14}">
          <p14:sldIdLst>
            <p14:sldId id="256"/>
            <p14:sldId id="257"/>
            <p14:sldId id="258"/>
            <p14:sldId id="259"/>
          </p14:sldIdLst>
        </p14:section>
        <p14:section name="Segmentierung" id="{7E295DCB-EC2A-4C5E-9C76-B61DFE00E8F7}">
          <p14:sldIdLst>
            <p14:sldId id="280"/>
            <p14:sldId id="260"/>
            <p14:sldId id="261"/>
            <p14:sldId id="262"/>
            <p14:sldId id="263"/>
            <p14:sldId id="264"/>
            <p14:sldId id="265"/>
            <p14:sldId id="274"/>
            <p14:sldId id="275"/>
            <p14:sldId id="277"/>
            <p14:sldId id="276"/>
          </p14:sldIdLst>
        </p14:section>
        <p14:section name="Gestenerkennung" id="{8BB851A4-44BC-47B7-873D-14AA70B85179}">
          <p14:sldIdLst>
            <p14:sldId id="270"/>
            <p14:sldId id="278"/>
            <p14:sldId id="279"/>
            <p14:sldId id="269"/>
            <p14:sldId id="271"/>
            <p14:sldId id="272"/>
          </p14:sldIdLst>
        </p14:section>
        <p14:section name="Demo" id="{742D2275-8686-405F-8E4B-83E33C646D6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Räker" userId="f703576a-8f1c-4667-8516-689ca4152980" providerId="ADAL" clId="{279AF8AD-ED70-48EF-94D6-722EBF423A23}"/>
    <pc:docChg chg="custSel modSld">
      <pc:chgData name="Julien Räker" userId="f703576a-8f1c-4667-8516-689ca4152980" providerId="ADAL" clId="{279AF8AD-ED70-48EF-94D6-722EBF423A23}" dt="2020-01-21T18:05:40.287" v="1260" actId="20577"/>
      <pc:docMkLst>
        <pc:docMk/>
      </pc:docMkLst>
      <pc:sldChg chg="modSp">
        <pc:chgData name="Julien Räker" userId="f703576a-8f1c-4667-8516-689ca4152980" providerId="ADAL" clId="{279AF8AD-ED70-48EF-94D6-722EBF423A23}" dt="2020-01-21T17:55:22.470" v="223" actId="20577"/>
        <pc:sldMkLst>
          <pc:docMk/>
          <pc:sldMk cId="3055773712" sldId="257"/>
        </pc:sldMkLst>
        <pc:spChg chg="mod">
          <ac:chgData name="Julien Räker" userId="f703576a-8f1c-4667-8516-689ca4152980" providerId="ADAL" clId="{279AF8AD-ED70-48EF-94D6-722EBF423A23}" dt="2020-01-21T17:53:54.819" v="25" actId="20577"/>
          <ac:spMkLst>
            <pc:docMk/>
            <pc:sldMk cId="3055773712" sldId="257"/>
            <ac:spMk id="2" creationId="{C4569660-225A-4851-8A46-8371A515AB0C}"/>
          </ac:spMkLst>
        </pc:spChg>
        <pc:spChg chg="mod">
          <ac:chgData name="Julien Räker" userId="f703576a-8f1c-4667-8516-689ca4152980" providerId="ADAL" clId="{279AF8AD-ED70-48EF-94D6-722EBF423A23}" dt="2020-01-21T17:55:22.470" v="223" actId="20577"/>
          <ac:spMkLst>
            <pc:docMk/>
            <pc:sldMk cId="3055773712" sldId="257"/>
            <ac:spMk id="3" creationId="{A570A51B-FB42-48E1-8B42-A1793A5A928B}"/>
          </ac:spMkLst>
        </pc:spChg>
      </pc:sldChg>
      <pc:sldChg chg="modSp">
        <pc:chgData name="Julien Räker" userId="f703576a-8f1c-4667-8516-689ca4152980" providerId="ADAL" clId="{279AF8AD-ED70-48EF-94D6-722EBF423A23}" dt="2020-01-21T17:57:47.692" v="415" actId="20577"/>
        <pc:sldMkLst>
          <pc:docMk/>
          <pc:sldMk cId="2193758624" sldId="258"/>
        </pc:sldMkLst>
        <pc:spChg chg="mod">
          <ac:chgData name="Julien Räker" userId="f703576a-8f1c-4667-8516-689ca4152980" providerId="ADAL" clId="{279AF8AD-ED70-48EF-94D6-722EBF423A23}" dt="2020-01-21T17:55:32.755" v="238" actId="20577"/>
          <ac:spMkLst>
            <pc:docMk/>
            <pc:sldMk cId="2193758624" sldId="258"/>
            <ac:spMk id="2" creationId="{3BFA08E3-B5CB-4492-A933-8E2B82B8524A}"/>
          </ac:spMkLst>
        </pc:spChg>
        <pc:spChg chg="mod">
          <ac:chgData name="Julien Räker" userId="f703576a-8f1c-4667-8516-689ca4152980" providerId="ADAL" clId="{279AF8AD-ED70-48EF-94D6-722EBF423A23}" dt="2020-01-21T17:57:47.692" v="415" actId="20577"/>
          <ac:spMkLst>
            <pc:docMk/>
            <pc:sldMk cId="2193758624" sldId="258"/>
            <ac:spMk id="3" creationId="{720B3467-E693-4654-B5DB-5B01375DFB3F}"/>
          </ac:spMkLst>
        </pc:spChg>
      </pc:sldChg>
      <pc:sldChg chg="modSp">
        <pc:chgData name="Julien Räker" userId="f703576a-8f1c-4667-8516-689ca4152980" providerId="ADAL" clId="{279AF8AD-ED70-48EF-94D6-722EBF423A23}" dt="2020-01-21T17:58:36.599" v="500" actId="20577"/>
        <pc:sldMkLst>
          <pc:docMk/>
          <pc:sldMk cId="1521990099" sldId="259"/>
        </pc:sldMkLst>
        <pc:spChg chg="mod">
          <ac:chgData name="Julien Räker" userId="f703576a-8f1c-4667-8516-689ca4152980" providerId="ADAL" clId="{279AF8AD-ED70-48EF-94D6-722EBF423A23}" dt="2020-01-21T17:57:56.362" v="432" actId="20577"/>
          <ac:spMkLst>
            <pc:docMk/>
            <pc:sldMk cId="1521990099" sldId="259"/>
            <ac:spMk id="2" creationId="{040F19B1-52EA-465B-9A20-08A2914039FD}"/>
          </ac:spMkLst>
        </pc:spChg>
        <pc:spChg chg="mod">
          <ac:chgData name="Julien Räker" userId="f703576a-8f1c-4667-8516-689ca4152980" providerId="ADAL" clId="{279AF8AD-ED70-48EF-94D6-722EBF423A23}" dt="2020-01-21T17:58:36.599" v="500" actId="20577"/>
          <ac:spMkLst>
            <pc:docMk/>
            <pc:sldMk cId="1521990099" sldId="259"/>
            <ac:spMk id="3" creationId="{9D122486-33EF-47F4-841F-1906A2A717EA}"/>
          </ac:spMkLst>
        </pc:spChg>
      </pc:sldChg>
      <pc:sldChg chg="modSp">
        <pc:chgData name="Julien Räker" userId="f703576a-8f1c-4667-8516-689ca4152980" providerId="ADAL" clId="{279AF8AD-ED70-48EF-94D6-722EBF423A23}" dt="2020-01-21T17:58:56.512" v="535" actId="20577"/>
        <pc:sldMkLst>
          <pc:docMk/>
          <pc:sldMk cId="4011837298" sldId="260"/>
        </pc:sldMkLst>
        <pc:spChg chg="mod">
          <ac:chgData name="Julien Räker" userId="f703576a-8f1c-4667-8516-689ca4152980" providerId="ADAL" clId="{279AF8AD-ED70-48EF-94D6-722EBF423A23}" dt="2020-01-21T17:58:56.512" v="535" actId="20577"/>
          <ac:spMkLst>
            <pc:docMk/>
            <pc:sldMk cId="4011837298" sldId="260"/>
            <ac:spMk id="2" creationId="{37D4AB2A-34A8-4B2A-AB96-6BB32E119EF3}"/>
          </ac:spMkLst>
        </pc:spChg>
      </pc:sldChg>
      <pc:sldChg chg="modSp">
        <pc:chgData name="Julien Räker" userId="f703576a-8f1c-4667-8516-689ca4152980" providerId="ADAL" clId="{279AF8AD-ED70-48EF-94D6-722EBF423A23}" dt="2020-01-21T17:59:10.570" v="558" actId="20577"/>
        <pc:sldMkLst>
          <pc:docMk/>
          <pc:sldMk cId="712588021" sldId="261"/>
        </pc:sldMkLst>
        <pc:spChg chg="mod">
          <ac:chgData name="Julien Räker" userId="f703576a-8f1c-4667-8516-689ca4152980" providerId="ADAL" clId="{279AF8AD-ED70-48EF-94D6-722EBF423A23}" dt="2020-01-21T17:59:10.570" v="558" actId="20577"/>
          <ac:spMkLst>
            <pc:docMk/>
            <pc:sldMk cId="712588021" sldId="261"/>
            <ac:spMk id="2" creationId="{D6B1C9ED-F07B-4194-AD5C-2243A720F292}"/>
          </ac:spMkLst>
        </pc:spChg>
      </pc:sldChg>
      <pc:sldChg chg="modSp">
        <pc:chgData name="Julien Räker" userId="f703576a-8f1c-4667-8516-689ca4152980" providerId="ADAL" clId="{279AF8AD-ED70-48EF-94D6-722EBF423A23}" dt="2020-01-21T17:59:31.859" v="602" actId="20577"/>
        <pc:sldMkLst>
          <pc:docMk/>
          <pc:sldMk cId="3646002518" sldId="262"/>
        </pc:sldMkLst>
        <pc:spChg chg="mod">
          <ac:chgData name="Julien Räker" userId="f703576a-8f1c-4667-8516-689ca4152980" providerId="ADAL" clId="{279AF8AD-ED70-48EF-94D6-722EBF423A23}" dt="2020-01-21T17:59:31.859" v="602" actId="20577"/>
          <ac:spMkLst>
            <pc:docMk/>
            <pc:sldMk cId="3646002518" sldId="262"/>
            <ac:spMk id="2" creationId="{4DAB6E64-6785-45BB-AC2C-2CAC212A8755}"/>
          </ac:spMkLst>
        </pc:spChg>
      </pc:sldChg>
      <pc:sldChg chg="modSp">
        <pc:chgData name="Julien Räker" userId="f703576a-8f1c-4667-8516-689ca4152980" providerId="ADAL" clId="{279AF8AD-ED70-48EF-94D6-722EBF423A23}" dt="2020-01-21T18:00:12.377" v="712" actId="20577"/>
        <pc:sldMkLst>
          <pc:docMk/>
          <pc:sldMk cId="3291533081" sldId="263"/>
        </pc:sldMkLst>
        <pc:spChg chg="mod">
          <ac:chgData name="Julien Räker" userId="f703576a-8f1c-4667-8516-689ca4152980" providerId="ADAL" clId="{279AF8AD-ED70-48EF-94D6-722EBF423A23}" dt="2020-01-21T17:59:42.705" v="615" actId="20577"/>
          <ac:spMkLst>
            <pc:docMk/>
            <pc:sldMk cId="3291533081" sldId="263"/>
            <ac:spMk id="2" creationId="{020E37CE-70FE-41CA-B7E1-EBD26958AD04}"/>
          </ac:spMkLst>
        </pc:spChg>
        <pc:spChg chg="mod">
          <ac:chgData name="Julien Räker" userId="f703576a-8f1c-4667-8516-689ca4152980" providerId="ADAL" clId="{279AF8AD-ED70-48EF-94D6-722EBF423A23}" dt="2020-01-21T18:00:12.377" v="712" actId="20577"/>
          <ac:spMkLst>
            <pc:docMk/>
            <pc:sldMk cId="3291533081" sldId="263"/>
            <ac:spMk id="3" creationId="{92A6E969-F633-45CC-8BBB-7593B57043A7}"/>
          </ac:spMkLst>
        </pc:spChg>
      </pc:sldChg>
      <pc:sldChg chg="modSp">
        <pc:chgData name="Julien Räker" userId="f703576a-8f1c-4667-8516-689ca4152980" providerId="ADAL" clId="{279AF8AD-ED70-48EF-94D6-722EBF423A23}" dt="2020-01-21T18:00:33.658" v="743" actId="20577"/>
        <pc:sldMkLst>
          <pc:docMk/>
          <pc:sldMk cId="1957000218" sldId="264"/>
        </pc:sldMkLst>
        <pc:spChg chg="mod">
          <ac:chgData name="Julien Räker" userId="f703576a-8f1c-4667-8516-689ca4152980" providerId="ADAL" clId="{279AF8AD-ED70-48EF-94D6-722EBF423A23}" dt="2020-01-21T18:00:33.658" v="743" actId="20577"/>
          <ac:spMkLst>
            <pc:docMk/>
            <pc:sldMk cId="1957000218" sldId="264"/>
            <ac:spMk id="2" creationId="{3D2066B7-3496-4FA8-90D2-1C7F1B90E46E}"/>
          </ac:spMkLst>
        </pc:spChg>
      </pc:sldChg>
      <pc:sldChg chg="modSp">
        <pc:chgData name="Julien Räker" userId="f703576a-8f1c-4667-8516-689ca4152980" providerId="ADAL" clId="{279AF8AD-ED70-48EF-94D6-722EBF423A23}" dt="2020-01-21T18:00:41.107" v="755" actId="20577"/>
        <pc:sldMkLst>
          <pc:docMk/>
          <pc:sldMk cId="1888371391" sldId="265"/>
        </pc:sldMkLst>
        <pc:spChg chg="mod">
          <ac:chgData name="Julien Räker" userId="f703576a-8f1c-4667-8516-689ca4152980" providerId="ADAL" clId="{279AF8AD-ED70-48EF-94D6-722EBF423A23}" dt="2020-01-21T18:00:41.107" v="755" actId="20577"/>
          <ac:spMkLst>
            <pc:docMk/>
            <pc:sldMk cId="1888371391" sldId="265"/>
            <ac:spMk id="2" creationId="{FE2F1749-A280-47B6-A57E-8C96147DFE2F}"/>
          </ac:spMkLst>
        </pc:spChg>
      </pc:sldChg>
      <pc:sldChg chg="modSp">
        <pc:chgData name="Julien Räker" userId="f703576a-8f1c-4667-8516-689ca4152980" providerId="ADAL" clId="{279AF8AD-ED70-48EF-94D6-722EBF423A23}" dt="2020-01-21T18:03:40.903" v="982" actId="20577"/>
        <pc:sldMkLst>
          <pc:docMk/>
          <pc:sldMk cId="1011547283" sldId="269"/>
        </pc:sldMkLst>
        <pc:spChg chg="mod">
          <ac:chgData name="Julien Räker" userId="f703576a-8f1c-4667-8516-689ca4152980" providerId="ADAL" clId="{279AF8AD-ED70-48EF-94D6-722EBF423A23}" dt="2020-01-21T18:03:40.903" v="982" actId="20577"/>
          <ac:spMkLst>
            <pc:docMk/>
            <pc:sldMk cId="1011547283" sldId="269"/>
            <ac:spMk id="3" creationId="{D9D97966-40B3-4D37-BA7D-608025084265}"/>
          </ac:spMkLst>
        </pc:spChg>
      </pc:sldChg>
      <pc:sldChg chg="modSp">
        <pc:chgData name="Julien Räker" userId="f703576a-8f1c-4667-8516-689ca4152980" providerId="ADAL" clId="{279AF8AD-ED70-48EF-94D6-722EBF423A23}" dt="2020-01-21T18:04:56.477" v="1202" actId="20577"/>
        <pc:sldMkLst>
          <pc:docMk/>
          <pc:sldMk cId="383444743" sldId="271"/>
        </pc:sldMkLst>
        <pc:spChg chg="mod">
          <ac:chgData name="Julien Räker" userId="f703576a-8f1c-4667-8516-689ca4152980" providerId="ADAL" clId="{279AF8AD-ED70-48EF-94D6-722EBF423A23}" dt="2020-01-21T18:04:56.477" v="1202" actId="20577"/>
          <ac:spMkLst>
            <pc:docMk/>
            <pc:sldMk cId="383444743" sldId="271"/>
            <ac:spMk id="3" creationId="{B7A80C4B-3030-4B85-AC6C-9D68ABF68B71}"/>
          </ac:spMkLst>
        </pc:spChg>
      </pc:sldChg>
      <pc:sldChg chg="modSp">
        <pc:chgData name="Julien Räker" userId="f703576a-8f1c-4667-8516-689ca4152980" providerId="ADAL" clId="{279AF8AD-ED70-48EF-94D6-722EBF423A23}" dt="2020-01-21T18:05:40.287" v="1260" actId="20577"/>
        <pc:sldMkLst>
          <pc:docMk/>
          <pc:sldMk cId="479086456" sldId="272"/>
        </pc:sldMkLst>
        <pc:spChg chg="mod">
          <ac:chgData name="Julien Räker" userId="f703576a-8f1c-4667-8516-689ca4152980" providerId="ADAL" clId="{279AF8AD-ED70-48EF-94D6-722EBF423A23}" dt="2020-01-21T18:05:14.602" v="1231" actId="20577"/>
          <ac:spMkLst>
            <pc:docMk/>
            <pc:sldMk cId="479086456" sldId="272"/>
            <ac:spMk id="2" creationId="{865A0312-22D1-41FF-A1B0-3A79F6780865}"/>
          </ac:spMkLst>
        </pc:spChg>
        <pc:spChg chg="mod">
          <ac:chgData name="Julien Räker" userId="f703576a-8f1c-4667-8516-689ca4152980" providerId="ADAL" clId="{279AF8AD-ED70-48EF-94D6-722EBF423A23}" dt="2020-01-21T18:05:40.287" v="1260" actId="20577"/>
          <ac:spMkLst>
            <pc:docMk/>
            <pc:sldMk cId="479086456" sldId="272"/>
            <ac:spMk id="3" creationId="{7D47AA47-2D94-44C1-AA82-DF4A83F84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7AC61-DA11-4D82-92FA-32C4BC0BD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de-DE" dirty="0"/>
              <a:t>Group c:</a:t>
            </a:r>
            <a:br>
              <a:rPr lang="de-DE" dirty="0"/>
            </a:b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30A69-7EC5-44B1-9889-285F96789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307899"/>
            <a:ext cx="10674117" cy="92321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Abschlussvortrag 2020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Niklas Holtz, Joshua Falk und Julien </a:t>
            </a:r>
            <a:r>
              <a:rPr lang="de-DE" sz="2400" dirty="0" err="1"/>
              <a:t>Räker</a:t>
            </a:r>
            <a:endParaRPr lang="de-DE" sz="24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2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066B7-3496-4FA8-90D2-1C7F1B9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Versuch:</a:t>
            </a:r>
            <a:br>
              <a:rPr lang="de-DE" dirty="0"/>
            </a:br>
            <a:r>
              <a:rPr lang="de-DE" dirty="0"/>
              <a:t>Edge </a:t>
            </a:r>
            <a:r>
              <a:rPr lang="de-DE" dirty="0" err="1"/>
              <a:t>Detection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F8A94A3-5BCE-4961-8A5C-CA9B4BF0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048" y="2370221"/>
            <a:ext cx="3035609" cy="3581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E30C6A-2BF1-46C5-A7DF-05CFFBC8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45" y="2370221"/>
            <a:ext cx="296649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F1749-A280-47B6-A57E-8C96147D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Edge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5BF96-1E6F-41C5-967A-2DDDF39A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Busy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contours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holes</a:t>
            </a:r>
            <a:endParaRPr lang="de-DE" dirty="0"/>
          </a:p>
          <a:p>
            <a:pPr lvl="1"/>
            <a:r>
              <a:rPr lang="de-DE" dirty="0"/>
              <a:t>Closing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help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37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0238E45-5CDA-4D81-896E-1ED298671C2D}"/>
              </a:ext>
            </a:extLst>
          </p:cNvPr>
          <p:cNvSpPr txBox="1">
            <a:spLocks/>
          </p:cNvSpPr>
          <p:nvPr/>
        </p:nvSpPr>
        <p:spPr>
          <a:xfrm>
            <a:off x="1295400" y="1754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Dritter Versuch:</a:t>
            </a:r>
            <a:br>
              <a:rPr lang="de-DE" dirty="0"/>
            </a:br>
            <a:r>
              <a:rPr lang="de-DE" i="1" dirty="0"/>
              <a:t>Background </a:t>
            </a:r>
            <a:r>
              <a:rPr lang="de-DE" i="1" dirty="0" err="1"/>
              <a:t>Subtraction</a:t>
            </a:r>
            <a:endParaRPr lang="de-DE" i="1" dirty="0"/>
          </a:p>
        </p:txBody>
      </p:sp>
      <p:pic>
        <p:nvPicPr>
          <p:cNvPr id="13" name="Grafik 12" descr="Ein Bild, das Spieler, Wasser, Ball, haltend enthält.&#10;&#10;Automatisch generierte Beschreibung">
            <a:extLst>
              <a:ext uri="{FF2B5EF4-FFF2-40B4-BE49-F238E27FC236}">
                <a16:creationId xmlns:a16="http://schemas.microsoft.com/office/drawing/2014/main" id="{55379305-0AD4-4584-931D-9C0EBFAD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1" y="4528391"/>
            <a:ext cx="2243011" cy="1762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80DCE36-56C8-4FF7-A627-EAC0D3C3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40" y="2025674"/>
            <a:ext cx="2243012" cy="1762867"/>
          </a:xfrm>
          <a:prstGeom prst="rect">
            <a:avLst/>
          </a:prstGeom>
        </p:spPr>
      </p:pic>
      <p:pic>
        <p:nvPicPr>
          <p:cNvPr id="17" name="Grafik 16" descr="Ein Bild, das stehend enthält.&#10;&#10;Automatisch generierte Beschreibung">
            <a:extLst>
              <a:ext uri="{FF2B5EF4-FFF2-40B4-BE49-F238E27FC236}">
                <a16:creationId xmlns:a16="http://schemas.microsoft.com/office/drawing/2014/main" id="{EAFCD94E-B8E9-4F75-8871-D2DE1A6A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371" y="2652390"/>
            <a:ext cx="2632916" cy="2069307"/>
          </a:xfrm>
          <a:prstGeom prst="rect">
            <a:avLst/>
          </a:prstGeom>
        </p:spPr>
      </p:pic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56326DE1-ADB0-4BB8-BFBB-0678850C5662}"/>
              </a:ext>
            </a:extLst>
          </p:cNvPr>
          <p:cNvSpPr/>
          <p:nvPr/>
        </p:nvSpPr>
        <p:spPr>
          <a:xfrm rot="5400000">
            <a:off x="4571980" y="2301240"/>
            <a:ext cx="810948" cy="9162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A7FC9DE0-39A2-4627-8B8A-1176F0F7D7DB}"/>
              </a:ext>
            </a:extLst>
          </p:cNvPr>
          <p:cNvSpPr/>
          <p:nvPr/>
        </p:nvSpPr>
        <p:spPr>
          <a:xfrm rot="16200000" flipV="1">
            <a:off x="4571980" y="4084884"/>
            <a:ext cx="810948" cy="9162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A9C2A46-985E-422F-AE36-3140A3786E54}"/>
              </a:ext>
            </a:extLst>
          </p:cNvPr>
          <p:cNvGrpSpPr/>
          <p:nvPr/>
        </p:nvGrpSpPr>
        <p:grpSpPr>
          <a:xfrm>
            <a:off x="4968735" y="3331054"/>
            <a:ext cx="653665" cy="640303"/>
            <a:chOff x="6095996" y="3766866"/>
            <a:chExt cx="1086932" cy="1086929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ECF4B64-CD1B-4D6B-9AD6-885C471BB21E}"/>
                </a:ext>
              </a:extLst>
            </p:cNvPr>
            <p:cNvSpPr/>
            <p:nvPr/>
          </p:nvSpPr>
          <p:spPr>
            <a:xfrm>
              <a:off x="6096000" y="3766866"/>
              <a:ext cx="1086928" cy="10869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Minuszeichen 21">
              <a:extLst>
                <a:ext uri="{FF2B5EF4-FFF2-40B4-BE49-F238E27FC236}">
                  <a16:creationId xmlns:a16="http://schemas.microsoft.com/office/drawing/2014/main" id="{B0E0664A-39C8-4906-A4FA-F0CFFDA60C53}"/>
                </a:ext>
              </a:extLst>
            </p:cNvPr>
            <p:cNvSpPr/>
            <p:nvPr/>
          </p:nvSpPr>
          <p:spPr>
            <a:xfrm>
              <a:off x="6095996" y="3766866"/>
              <a:ext cx="1086928" cy="1086929"/>
            </a:xfrm>
            <a:prstGeom prst="mathMinus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011B39A-3BC5-436C-A477-BF4B8E3C23A9}"/>
              </a:ext>
            </a:extLst>
          </p:cNvPr>
          <p:cNvSpPr/>
          <p:nvPr/>
        </p:nvSpPr>
        <p:spPr>
          <a:xfrm>
            <a:off x="5763378" y="3391697"/>
            <a:ext cx="653663" cy="51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31DADE6-6862-4652-AE68-88B043F0D50A}"/>
              </a:ext>
            </a:extLst>
          </p:cNvPr>
          <p:cNvSpPr/>
          <p:nvPr/>
        </p:nvSpPr>
        <p:spPr>
          <a:xfrm>
            <a:off x="7887728" y="3391696"/>
            <a:ext cx="653663" cy="51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C18DA6DA-C3DE-4982-BB58-2CE0844C4292}"/>
              </a:ext>
            </a:extLst>
          </p:cNvPr>
          <p:cNvSpPr/>
          <p:nvPr/>
        </p:nvSpPr>
        <p:spPr>
          <a:xfrm>
            <a:off x="6758919" y="3245728"/>
            <a:ext cx="800099" cy="8109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/>
              <a:t>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254D000-2E15-4019-9FA9-6EACFF887020}"/>
              </a:ext>
            </a:extLst>
          </p:cNvPr>
          <p:cNvSpPr txBox="1"/>
          <p:nvPr/>
        </p:nvSpPr>
        <p:spPr>
          <a:xfrm>
            <a:off x="2193171" y="4056677"/>
            <a:ext cx="17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Background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39A812A-C1AC-4621-A628-1A7874B3498C}"/>
              </a:ext>
            </a:extLst>
          </p:cNvPr>
          <p:cNvSpPr txBox="1"/>
          <p:nvPr/>
        </p:nvSpPr>
        <p:spPr>
          <a:xfrm>
            <a:off x="2559649" y="1591741"/>
            <a:ext cx="100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Frame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DF2DD8A-E031-4555-BE94-195C9FB5FB21}"/>
              </a:ext>
            </a:extLst>
          </p:cNvPr>
          <p:cNvSpPr txBox="1"/>
          <p:nvPr/>
        </p:nvSpPr>
        <p:spPr>
          <a:xfrm>
            <a:off x="6476300" y="2694641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Threshold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D626DE-D73C-4E89-84CA-9E9D8CD65DB5}"/>
              </a:ext>
            </a:extLst>
          </p:cNvPr>
          <p:cNvSpPr txBox="1"/>
          <p:nvPr/>
        </p:nvSpPr>
        <p:spPr>
          <a:xfrm>
            <a:off x="9265295" y="2168341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Mask</a:t>
            </a:r>
            <a:endParaRPr lang="de-DE" sz="2400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B94EBC4F-6A10-402F-9FCE-37CF2F9DF0E7}"/>
              </a:ext>
            </a:extLst>
          </p:cNvPr>
          <p:cNvSpPr txBox="1">
            <a:spLocks/>
          </p:cNvSpPr>
          <p:nvPr/>
        </p:nvSpPr>
        <p:spPr>
          <a:xfrm>
            <a:off x="6262341" y="455519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Gute Ergebnisse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Unabhängig von der Hautfarbe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Geringe Empfindlichkeit gegenüber Lichtverhältnissen</a:t>
            </a:r>
          </a:p>
        </p:txBody>
      </p:sp>
      <p:sp>
        <p:nvSpPr>
          <p:cNvPr id="32" name="Additionszeichen 31">
            <a:extLst>
              <a:ext uri="{FF2B5EF4-FFF2-40B4-BE49-F238E27FC236}">
                <a16:creationId xmlns:a16="http://schemas.microsoft.com/office/drawing/2014/main" id="{0AE4F785-ED0D-4BCC-968F-668022810F7E}"/>
              </a:ext>
            </a:extLst>
          </p:cNvPr>
          <p:cNvSpPr/>
          <p:nvPr/>
        </p:nvSpPr>
        <p:spPr>
          <a:xfrm>
            <a:off x="5799088" y="4517013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>
            <a:extLst>
              <a:ext uri="{FF2B5EF4-FFF2-40B4-BE49-F238E27FC236}">
                <a16:creationId xmlns:a16="http://schemas.microsoft.com/office/drawing/2014/main" id="{65160103-C558-4887-B215-FC7ECE6593B2}"/>
              </a:ext>
            </a:extLst>
          </p:cNvPr>
          <p:cNvSpPr/>
          <p:nvPr/>
        </p:nvSpPr>
        <p:spPr>
          <a:xfrm>
            <a:off x="5808264" y="5233023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>
            <a:extLst>
              <a:ext uri="{FF2B5EF4-FFF2-40B4-BE49-F238E27FC236}">
                <a16:creationId xmlns:a16="http://schemas.microsoft.com/office/drawing/2014/main" id="{F272C125-9B3C-417B-ACF9-2A5833FAECE4}"/>
              </a:ext>
            </a:extLst>
          </p:cNvPr>
          <p:cNvSpPr/>
          <p:nvPr/>
        </p:nvSpPr>
        <p:spPr>
          <a:xfrm>
            <a:off x="5808264" y="5968801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4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584B0-215C-49FF-BE83-CF725679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076"/>
            <a:ext cx="9601200" cy="1485900"/>
          </a:xfrm>
        </p:spPr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Subtraction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D798B-5674-47CA-A4FB-DC243A18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44562"/>
            <a:ext cx="9601200" cy="4178300"/>
          </a:xfrm>
        </p:spPr>
        <p:txBody>
          <a:bodyPr/>
          <a:lstStyle/>
          <a:p>
            <a:r>
              <a:rPr lang="de-DE" dirty="0"/>
              <a:t>Berechnung des  Durchschnittwertes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Subtrahieren durch </a:t>
            </a:r>
            <a:r>
              <a:rPr lang="de-DE" dirty="0" err="1"/>
              <a:t>BackgroundSubtractor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6129B9-66A8-43E2-B8E6-A724B0D6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38769"/>
            <a:ext cx="4933950" cy="714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4DDA2D-85E4-4054-BA16-E0D52168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38769"/>
            <a:ext cx="5258534" cy="2410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4CC1F5-0163-468A-B6A6-5BF09ABB2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420272"/>
            <a:ext cx="6086475" cy="1247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F144D8-1D29-44BF-99A7-9BA506D13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66" y="1420272"/>
            <a:ext cx="5076825" cy="6572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81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232AC-E69F-4710-BCBA-62FB539A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Subtraction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8F235-4F4F-404E-81E6-DC807793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3581400"/>
          </a:xfrm>
        </p:spPr>
        <p:txBody>
          <a:bodyPr/>
          <a:lstStyle/>
          <a:p>
            <a:r>
              <a:rPr lang="de-DE" dirty="0"/>
              <a:t>Aufbereiten des Bildes durch</a:t>
            </a:r>
          </a:p>
          <a:p>
            <a:pPr lvl="1"/>
            <a:r>
              <a:rPr lang="de-DE" dirty="0"/>
              <a:t>Bilateralen Filter</a:t>
            </a:r>
          </a:p>
          <a:p>
            <a:pPr lvl="1"/>
            <a:r>
              <a:rPr lang="de-DE" dirty="0" err="1"/>
              <a:t>Grayscale</a:t>
            </a:r>
            <a:endParaRPr lang="de-DE" dirty="0"/>
          </a:p>
          <a:p>
            <a:pPr lvl="1"/>
            <a:r>
              <a:rPr lang="de-DE" dirty="0" err="1"/>
              <a:t>Gaussian</a:t>
            </a:r>
            <a:r>
              <a:rPr lang="de-DE" dirty="0"/>
              <a:t> Blur</a:t>
            </a:r>
          </a:p>
          <a:p>
            <a:pPr lvl="1"/>
            <a:r>
              <a:rPr lang="de-DE" dirty="0"/>
              <a:t>Threshold</a:t>
            </a:r>
          </a:p>
          <a:p>
            <a:pPr lvl="1"/>
            <a:r>
              <a:rPr lang="de-DE" dirty="0"/>
              <a:t>Erosion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53E38C-B493-4009-B189-221ACA7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37" y="1981200"/>
            <a:ext cx="6630325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37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65A8F47-B412-46DA-BF2E-E2C766B5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5332"/>
            <a:ext cx="9601200" cy="4178300"/>
          </a:xfrm>
        </p:spPr>
        <p:txBody>
          <a:bodyPr/>
          <a:lstStyle/>
          <a:p>
            <a:r>
              <a:rPr lang="de-DE" dirty="0"/>
              <a:t>Berechnung des  Durchschnittwertes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Subtrahieren durch </a:t>
            </a:r>
            <a:r>
              <a:rPr lang="de-DE" dirty="0" err="1"/>
              <a:t>BackgroundSubtractor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4F0345C-A633-4263-BAF0-FDFFFC4E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076"/>
            <a:ext cx="9601200" cy="1485900"/>
          </a:xfrm>
        </p:spPr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Subtraction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C089C-D119-4406-A8E9-E1E6C10E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52009" y="1517414"/>
            <a:ext cx="1805590" cy="23387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74C359A-457F-49CC-8379-21958877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03" y="1517414"/>
            <a:ext cx="1648976" cy="233878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E8677C1-8473-40AC-B9D7-D8C3126886FB}"/>
              </a:ext>
            </a:extLst>
          </p:cNvPr>
          <p:cNvSpPr/>
          <p:nvPr/>
        </p:nvSpPr>
        <p:spPr>
          <a:xfrm>
            <a:off x="4136510" y="2291724"/>
            <a:ext cx="653663" cy="51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drinnen, Person, haltend, Hand enthält.&#10;&#10;Automatisch generierte Beschreibung">
            <a:extLst>
              <a:ext uri="{FF2B5EF4-FFF2-40B4-BE49-F238E27FC236}">
                <a16:creationId xmlns:a16="http://schemas.microsoft.com/office/drawing/2014/main" id="{BC883586-7539-4B99-A39A-8201D3FD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09" y="4687886"/>
            <a:ext cx="2059613" cy="16187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C64166B-1835-45C1-8DAC-4A361397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03" y="4687886"/>
            <a:ext cx="2059613" cy="1618727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83EDAA3-5C3E-459E-A07B-FDBA348AD712}"/>
              </a:ext>
            </a:extLst>
          </p:cNvPr>
          <p:cNvSpPr/>
          <p:nvPr/>
        </p:nvSpPr>
        <p:spPr>
          <a:xfrm>
            <a:off x="4136510" y="5176699"/>
            <a:ext cx="653663" cy="51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3E9AE90-9C25-4935-9FBE-BFFDCCC57510}"/>
              </a:ext>
            </a:extLst>
          </p:cNvPr>
          <p:cNvSpPr txBox="1"/>
          <p:nvPr/>
        </p:nvSpPr>
        <p:spPr>
          <a:xfrm>
            <a:off x="7975816" y="1517414"/>
            <a:ext cx="407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Feine Konturen werden manchmal übernommen</a:t>
            </a:r>
          </a:p>
          <a:p>
            <a:endParaRPr lang="de-DE" dirty="0"/>
          </a:p>
          <a:p>
            <a:r>
              <a:rPr lang="de-DE" dirty="0"/>
              <a:t>Empfindlich für veränderliche Lichtverhältnisse</a:t>
            </a:r>
          </a:p>
          <a:p>
            <a:endParaRPr lang="de-DE" dirty="0"/>
          </a:p>
          <a:p>
            <a:r>
              <a:rPr lang="de-DE" dirty="0"/>
              <a:t>Benötigt zunächst viele Bilder, um den Hintergrund zunächst zu berechnen</a:t>
            </a:r>
          </a:p>
        </p:txBody>
      </p:sp>
      <p:sp>
        <p:nvSpPr>
          <p:cNvPr id="16" name="AutoShape 2" descr="Check free icon">
            <a:extLst>
              <a:ext uri="{FF2B5EF4-FFF2-40B4-BE49-F238E27FC236}">
                <a16:creationId xmlns:a16="http://schemas.microsoft.com/office/drawing/2014/main" id="{CEB42B8D-298C-49E0-84E8-0EBFA4D83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Minuszeichen 18">
            <a:extLst>
              <a:ext uri="{FF2B5EF4-FFF2-40B4-BE49-F238E27FC236}">
                <a16:creationId xmlns:a16="http://schemas.microsoft.com/office/drawing/2014/main" id="{C41BB397-A0F2-42CC-9E84-713AB57B03C6}"/>
              </a:ext>
            </a:extLst>
          </p:cNvPr>
          <p:cNvSpPr/>
          <p:nvPr/>
        </p:nvSpPr>
        <p:spPr>
          <a:xfrm>
            <a:off x="7467600" y="1517414"/>
            <a:ext cx="508216" cy="541716"/>
          </a:xfrm>
          <a:prstGeom prst="mathMinus">
            <a:avLst/>
          </a:prstGeom>
          <a:solidFill>
            <a:srgbClr val="FF0000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Minuszeichen 19">
            <a:extLst>
              <a:ext uri="{FF2B5EF4-FFF2-40B4-BE49-F238E27FC236}">
                <a16:creationId xmlns:a16="http://schemas.microsoft.com/office/drawing/2014/main" id="{BD0A1C46-4B93-499B-AC7A-6038A950DF3C}"/>
              </a:ext>
            </a:extLst>
          </p:cNvPr>
          <p:cNvSpPr/>
          <p:nvPr/>
        </p:nvSpPr>
        <p:spPr>
          <a:xfrm>
            <a:off x="7467600" y="2383857"/>
            <a:ext cx="508216" cy="541716"/>
          </a:xfrm>
          <a:prstGeom prst="mathMinus">
            <a:avLst/>
          </a:prstGeom>
          <a:solidFill>
            <a:srgbClr val="FF0000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Minuszeichen 20">
            <a:extLst>
              <a:ext uri="{FF2B5EF4-FFF2-40B4-BE49-F238E27FC236}">
                <a16:creationId xmlns:a16="http://schemas.microsoft.com/office/drawing/2014/main" id="{D3D3A180-98FF-4679-966E-ED53291C9BCC}"/>
              </a:ext>
            </a:extLst>
          </p:cNvPr>
          <p:cNvSpPr/>
          <p:nvPr/>
        </p:nvSpPr>
        <p:spPr>
          <a:xfrm>
            <a:off x="7467600" y="3233597"/>
            <a:ext cx="508216" cy="541716"/>
          </a:xfrm>
          <a:prstGeom prst="mathMinus">
            <a:avLst/>
          </a:prstGeom>
          <a:solidFill>
            <a:srgbClr val="FF0000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C752E6-220C-427A-92BB-A4F3D07A64FA}"/>
              </a:ext>
            </a:extLst>
          </p:cNvPr>
          <p:cNvSpPr txBox="1"/>
          <p:nvPr/>
        </p:nvSpPr>
        <p:spPr>
          <a:xfrm>
            <a:off x="7975816" y="4186424"/>
            <a:ext cx="407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Gute Trennung  von Vorder- und Hintergrund</a:t>
            </a:r>
          </a:p>
          <a:p>
            <a:endParaRPr lang="de-DE" dirty="0"/>
          </a:p>
          <a:p>
            <a:r>
              <a:rPr lang="de-DE" dirty="0"/>
              <a:t>Eher unempfindlich für veränderliche Lichtverhältnisse</a:t>
            </a:r>
          </a:p>
          <a:p>
            <a:endParaRPr lang="de-DE" dirty="0"/>
          </a:p>
          <a:p>
            <a:r>
              <a:rPr lang="de-DE" dirty="0"/>
              <a:t>Benötigt stets ein Ausgangsbild</a:t>
            </a:r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E9878F7E-D532-4D76-9081-ED559EB722E3}"/>
              </a:ext>
            </a:extLst>
          </p:cNvPr>
          <p:cNvSpPr/>
          <p:nvPr/>
        </p:nvSpPr>
        <p:spPr>
          <a:xfrm>
            <a:off x="7467600" y="4247166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C6E024B9-7362-4342-9FDA-BDA8776C97FE}"/>
              </a:ext>
            </a:extLst>
          </p:cNvPr>
          <p:cNvSpPr/>
          <p:nvPr/>
        </p:nvSpPr>
        <p:spPr>
          <a:xfrm>
            <a:off x="7467600" y="5027476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Minuszeichen 24">
            <a:extLst>
              <a:ext uri="{FF2B5EF4-FFF2-40B4-BE49-F238E27FC236}">
                <a16:creationId xmlns:a16="http://schemas.microsoft.com/office/drawing/2014/main" id="{F1371B45-3B29-44AE-A969-FFC86A0ECDCE}"/>
              </a:ext>
            </a:extLst>
          </p:cNvPr>
          <p:cNvSpPr/>
          <p:nvPr/>
        </p:nvSpPr>
        <p:spPr>
          <a:xfrm>
            <a:off x="7480516" y="5792596"/>
            <a:ext cx="508216" cy="541716"/>
          </a:xfrm>
          <a:prstGeom prst="mathMinus">
            <a:avLst/>
          </a:prstGeom>
          <a:solidFill>
            <a:srgbClr val="FF0000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0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955E82-1CCA-4921-B739-9D857E53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Erkennung von Gesten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73A33-A23F-4F46-81D2-DBF1DBA4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e-DE" dirty="0"/>
              <a:t>Finger-Erkennung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CB7DDA-31F5-4F8E-84F4-EFCFC1AD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1143000"/>
          </a:xfrm>
        </p:spPr>
        <p:txBody>
          <a:bodyPr>
            <a:normAutofit/>
          </a:bodyPr>
          <a:lstStyle/>
          <a:p>
            <a:r>
              <a:rPr lang="de-DE" dirty="0"/>
              <a:t>Konvexhülle als Hilfskonstrukt</a:t>
            </a:r>
          </a:p>
          <a:p>
            <a:r>
              <a:rPr lang="de-DE" dirty="0"/>
              <a:t>Lautstärke durch Fingeranzahl regeln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DE31D6-8155-4ED8-8921-CE0F8640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36" y="643467"/>
            <a:ext cx="3445987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Grafik 6" descr="Ein Bild, das Objekt, Licht enthält.&#10;&#10;Automatisch generierte Beschreibung">
            <a:extLst>
              <a:ext uri="{FF2B5EF4-FFF2-40B4-BE49-F238E27FC236}">
                <a16:creationId xmlns:a16="http://schemas.microsoft.com/office/drawing/2014/main" id="{DB6FE4A3-3AD1-45AD-8045-A67C1BD6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136" y="3509434"/>
            <a:ext cx="3445987" cy="27051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Minuszeichen 11">
            <a:extLst>
              <a:ext uri="{FF2B5EF4-FFF2-40B4-BE49-F238E27FC236}">
                <a16:creationId xmlns:a16="http://schemas.microsoft.com/office/drawing/2014/main" id="{76FC2158-D978-4A7A-BBC7-2F493157757A}"/>
              </a:ext>
            </a:extLst>
          </p:cNvPr>
          <p:cNvSpPr/>
          <p:nvPr/>
        </p:nvSpPr>
        <p:spPr>
          <a:xfrm>
            <a:off x="703702" y="4844646"/>
            <a:ext cx="508216" cy="541716"/>
          </a:xfrm>
          <a:prstGeom prst="mathMinus">
            <a:avLst/>
          </a:prstGeom>
          <a:solidFill>
            <a:srgbClr val="FF0000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2FA9DE06-BDE3-4CC2-8AD8-61F8B82772FB}"/>
              </a:ext>
            </a:extLst>
          </p:cNvPr>
          <p:cNvSpPr txBox="1">
            <a:spLocks/>
          </p:cNvSpPr>
          <p:nvPr/>
        </p:nvSpPr>
        <p:spPr>
          <a:xfrm>
            <a:off x="1306748" y="3805842"/>
            <a:ext cx="57934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Gute Ergebnisse für 1 bis Finger</a:t>
            </a:r>
          </a:p>
          <a:p>
            <a:pPr marL="0" indent="0">
              <a:buNone/>
            </a:pPr>
            <a:r>
              <a:rPr lang="de-DE" dirty="0"/>
              <a:t>Sehr performant</a:t>
            </a:r>
          </a:p>
        </p:txBody>
      </p:sp>
      <p:sp>
        <p:nvSpPr>
          <p:cNvPr id="15" name="Additionszeichen 14">
            <a:extLst>
              <a:ext uri="{FF2B5EF4-FFF2-40B4-BE49-F238E27FC236}">
                <a16:creationId xmlns:a16="http://schemas.microsoft.com/office/drawing/2014/main" id="{763A1676-DF60-4B78-80CE-F6509B6D37F8}"/>
              </a:ext>
            </a:extLst>
          </p:cNvPr>
          <p:cNvSpPr/>
          <p:nvPr/>
        </p:nvSpPr>
        <p:spPr>
          <a:xfrm>
            <a:off x="739871" y="3736712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dditionszeichen 16">
            <a:extLst>
              <a:ext uri="{FF2B5EF4-FFF2-40B4-BE49-F238E27FC236}">
                <a16:creationId xmlns:a16="http://schemas.microsoft.com/office/drawing/2014/main" id="{7DF9FBF4-B4CE-439C-9528-5133295A28EB}"/>
              </a:ext>
            </a:extLst>
          </p:cNvPr>
          <p:cNvSpPr/>
          <p:nvPr/>
        </p:nvSpPr>
        <p:spPr>
          <a:xfrm>
            <a:off x="739871" y="4218832"/>
            <a:ext cx="508216" cy="452082"/>
          </a:xfrm>
          <a:prstGeom prst="mathPlus">
            <a:avLst/>
          </a:prstGeom>
          <a:solidFill>
            <a:srgbClr val="92D050"/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7CCE95BF-6EDA-4B39-81B1-FE1FF8F70D43}"/>
              </a:ext>
            </a:extLst>
          </p:cNvPr>
          <p:cNvSpPr txBox="1">
            <a:spLocks/>
          </p:cNvSpPr>
          <p:nvPr/>
        </p:nvSpPr>
        <p:spPr>
          <a:xfrm>
            <a:off x="1211918" y="4899385"/>
            <a:ext cx="57934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Komplexe Gesten kaum erkennbar</a:t>
            </a:r>
          </a:p>
          <a:p>
            <a:pPr marL="0" indent="0">
              <a:buNone/>
            </a:pPr>
            <a:r>
              <a:rPr lang="de-DE" dirty="0"/>
              <a:t>Abhängig von optimaler Ausrichtung der Hand</a:t>
            </a:r>
          </a:p>
        </p:txBody>
      </p:sp>
      <p:sp>
        <p:nvSpPr>
          <p:cNvPr id="19" name="Minuszeichen 18">
            <a:extLst>
              <a:ext uri="{FF2B5EF4-FFF2-40B4-BE49-F238E27FC236}">
                <a16:creationId xmlns:a16="http://schemas.microsoft.com/office/drawing/2014/main" id="{9D48B607-2A6E-49EB-9858-30ADE40A20C4}"/>
              </a:ext>
            </a:extLst>
          </p:cNvPr>
          <p:cNvSpPr/>
          <p:nvPr/>
        </p:nvSpPr>
        <p:spPr>
          <a:xfrm>
            <a:off x="703702" y="5289236"/>
            <a:ext cx="508216" cy="541716"/>
          </a:xfrm>
          <a:prstGeom prst="mathMinus">
            <a:avLst/>
          </a:prstGeom>
          <a:solidFill>
            <a:srgbClr val="FF0000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EE630-21E3-4E12-9CFB-8B6FB6AD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99" y="180644"/>
            <a:ext cx="9601200" cy="1485900"/>
          </a:xfrm>
        </p:spPr>
        <p:txBody>
          <a:bodyPr/>
          <a:lstStyle/>
          <a:p>
            <a:r>
              <a:rPr lang="de-DE" dirty="0"/>
              <a:t>Finger-Erkennung</a:t>
            </a:r>
          </a:p>
        </p:txBody>
      </p:sp>
      <p:pic>
        <p:nvPicPr>
          <p:cNvPr id="4" name="Grafik 3" descr="Ein Bild, das Objekt, Licht enthält.&#10;&#10;Automatisch generierte Beschreibung">
            <a:extLst>
              <a:ext uri="{FF2B5EF4-FFF2-40B4-BE49-F238E27FC236}">
                <a16:creationId xmlns:a16="http://schemas.microsoft.com/office/drawing/2014/main" id="{DD0F40B1-9826-46EC-A0FE-23BF3DF5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7507"/>
            <a:ext cx="2530234" cy="19862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B127439-7B2B-4496-8983-DC5A373B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294" y="1067507"/>
            <a:ext cx="2531748" cy="19862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D424EF-5866-4B44-BDC0-9DE05AB5A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804259"/>
            <a:ext cx="2531748" cy="19862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AE4F281-ECB5-4188-A878-F0DCBBD6D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808" y="3804259"/>
            <a:ext cx="2530234" cy="198504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9A5ECC4-FCB5-4C94-BC75-872A102550B4}"/>
              </a:ext>
            </a:extLst>
          </p:cNvPr>
          <p:cNvSpPr txBox="1"/>
          <p:nvPr/>
        </p:nvSpPr>
        <p:spPr>
          <a:xfrm>
            <a:off x="1092299" y="3101134"/>
            <a:ext cx="337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Bilden einer Konvexhülle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82A813-C579-433C-9304-0832E65C62D1}"/>
              </a:ext>
            </a:extLst>
          </p:cNvPr>
          <p:cNvSpPr txBox="1"/>
          <p:nvPr/>
        </p:nvSpPr>
        <p:spPr>
          <a:xfrm>
            <a:off x="6096000" y="3101133"/>
            <a:ext cx="5180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Extremwerte und Mittelpunkt ermitteln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55F528-1615-4DC7-8A68-147FF68A7DB0}"/>
              </a:ext>
            </a:extLst>
          </p:cNvPr>
          <p:cNvSpPr txBox="1"/>
          <p:nvPr/>
        </p:nvSpPr>
        <p:spPr>
          <a:xfrm>
            <a:off x="791277" y="5841431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Kreis bilden mit dem maximalen</a:t>
            </a:r>
            <a:br>
              <a:rPr lang="de-DE" sz="2400" dirty="0"/>
            </a:br>
            <a:r>
              <a:rPr lang="de-DE" sz="2400" dirty="0"/>
              <a:t>euklidischen Distanz als Radius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721B01-3829-40C3-AF6F-2AC5FED8DF9D}"/>
              </a:ext>
            </a:extLst>
          </p:cNvPr>
          <p:cNvSpPr txBox="1"/>
          <p:nvPr/>
        </p:nvSpPr>
        <p:spPr>
          <a:xfrm>
            <a:off x="6172200" y="5826858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Bitwise</a:t>
            </a:r>
            <a:r>
              <a:rPr lang="de-DE" sz="2400" dirty="0"/>
              <a:t> AND zwischen Hand und Kreis </a:t>
            </a:r>
            <a:br>
              <a:rPr lang="de-DE" sz="2400" dirty="0"/>
            </a:br>
            <a:r>
              <a:rPr lang="de-DE" sz="2400" dirty="0"/>
              <a:t>und zählen der übrigen Konturen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0AC551-3663-46F0-9648-ACB0D99B35DB}"/>
              </a:ext>
            </a:extLst>
          </p:cNvPr>
          <p:cNvSpPr txBox="1"/>
          <p:nvPr/>
        </p:nvSpPr>
        <p:spPr>
          <a:xfrm>
            <a:off x="1295499" y="990606"/>
            <a:ext cx="56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BEC7DB-84FD-409B-B5A9-74498573E5EE}"/>
              </a:ext>
            </a:extLst>
          </p:cNvPr>
          <p:cNvSpPr txBox="1"/>
          <p:nvPr/>
        </p:nvSpPr>
        <p:spPr>
          <a:xfrm>
            <a:off x="7024294" y="1067605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5E4FBF8-152E-40EB-96FE-D246E4B50850}"/>
              </a:ext>
            </a:extLst>
          </p:cNvPr>
          <p:cNvSpPr txBox="1"/>
          <p:nvPr/>
        </p:nvSpPr>
        <p:spPr>
          <a:xfrm>
            <a:off x="1295499" y="3728628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227AD6-855D-4791-992A-02F3DDE9B40D}"/>
              </a:ext>
            </a:extLst>
          </p:cNvPr>
          <p:cNvSpPr txBox="1"/>
          <p:nvPr/>
        </p:nvSpPr>
        <p:spPr>
          <a:xfrm>
            <a:off x="6995341" y="3728766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23645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FC214-453E-4352-AFB7-C630FB57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97966-40B3-4D37-BA7D-60802508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passender Datensatz im Internet gefunden</a:t>
            </a:r>
          </a:p>
          <a:p>
            <a:r>
              <a:rPr lang="de-DE" dirty="0"/>
              <a:t>Somit eigenen Datensatz erstellt</a:t>
            </a:r>
          </a:p>
          <a:p>
            <a:r>
              <a:rPr lang="de-DE" dirty="0"/>
              <a:t>Welche Daten sind die Besten?</a:t>
            </a:r>
          </a:p>
          <a:p>
            <a:pPr lvl="1"/>
            <a:r>
              <a:rPr lang="de-DE" dirty="0"/>
              <a:t>RGB?</a:t>
            </a:r>
          </a:p>
          <a:p>
            <a:pPr lvl="1"/>
            <a:r>
              <a:rPr lang="de-DE" dirty="0" err="1"/>
              <a:t>Grayscale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Binary?</a:t>
            </a:r>
          </a:p>
        </p:txBody>
      </p:sp>
    </p:spTree>
    <p:extLst>
      <p:ext uri="{BB962C8B-B14F-4D97-AF65-F5344CB8AC3E}">
        <p14:creationId xmlns:p14="http://schemas.microsoft.com/office/powerpoint/2010/main" val="10115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69660-225A-4851-8A46-8371A51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Gestenerkennung?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A51B-FB42-48E1-8B42-A1793A5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Interpretieren von menschlichen Gesten</a:t>
            </a:r>
          </a:p>
          <a:p>
            <a:r>
              <a:rPr lang="de-DE" dirty="0"/>
              <a:t>Mit Geräten interagieren oder sie steuern ohne sie anzufassen</a:t>
            </a:r>
          </a:p>
          <a:p>
            <a:r>
              <a:rPr lang="de-DE" dirty="0"/>
              <a:t>Fokus auf Deep Learning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77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9925B-5059-4986-9F93-072F22C2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80C4B-3030-4B85-AC6C-9D68ABF6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Modelle trainiert</a:t>
            </a:r>
          </a:p>
          <a:p>
            <a:r>
              <a:rPr lang="de-DE" dirty="0"/>
              <a:t>Meisten Modelle hatten beim trainieren gute Ergebnisse, jedoch nicht bei der Anwendung</a:t>
            </a:r>
          </a:p>
          <a:p>
            <a:r>
              <a:rPr lang="de-DE" dirty="0"/>
              <a:t>Besten Resultate bei Binärbildern durch Background </a:t>
            </a:r>
            <a:r>
              <a:rPr lang="de-DE" dirty="0" err="1"/>
              <a:t>Subtraction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4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A0312-22D1-41FF-A1B0-3A79F678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des Datensatzes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7AA47-2D94-44C1-AA82-DF4A83F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3000 Bilder</a:t>
            </a:r>
          </a:p>
          <a:p>
            <a:r>
              <a:rPr lang="de-DE" dirty="0"/>
              <a:t>6 Gesten:</a:t>
            </a:r>
          </a:p>
          <a:p>
            <a:pPr marL="530352" lvl="1" indent="0">
              <a:buNone/>
            </a:pPr>
            <a:r>
              <a:rPr lang="de-DE" dirty="0"/>
              <a:t>0.	 P</a:t>
            </a:r>
            <a:r>
              <a:rPr lang="de-DE"/>
              <a:t>alm</a:t>
            </a:r>
            <a:endParaRPr lang="de-DE" dirty="0"/>
          </a:p>
          <a:p>
            <a:pPr marL="987552" lvl="1" indent="-457200">
              <a:buAutoNum type="arabicPeriod"/>
            </a:pPr>
            <a:r>
              <a:rPr lang="de-DE" dirty="0"/>
              <a:t>Peace</a:t>
            </a:r>
          </a:p>
          <a:p>
            <a:pPr marL="987552" lvl="1" indent="-457200">
              <a:buAutoNum type="arabicPeriod"/>
            </a:pPr>
            <a:r>
              <a:rPr lang="de-DE" dirty="0"/>
              <a:t>Thumb</a:t>
            </a:r>
          </a:p>
          <a:p>
            <a:pPr marL="987552" lvl="1" indent="-457200">
              <a:buAutoNum type="arabicPeriod"/>
            </a:pPr>
            <a:r>
              <a:rPr lang="de-DE" dirty="0"/>
              <a:t>Fist</a:t>
            </a:r>
          </a:p>
          <a:p>
            <a:pPr marL="987552" lvl="1" indent="-457200">
              <a:buAutoNum type="arabicPeriod"/>
            </a:pPr>
            <a:r>
              <a:rPr lang="de-DE" dirty="0"/>
              <a:t>Ok</a:t>
            </a:r>
          </a:p>
          <a:p>
            <a:pPr marL="987552" lvl="1" indent="-457200">
              <a:buAutoNum type="arabicPeriod"/>
            </a:pPr>
            <a:r>
              <a:rPr lang="de-DE" dirty="0"/>
              <a:t>L</a:t>
            </a:r>
          </a:p>
          <a:p>
            <a:pPr marL="530352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BD9290-AC3F-43CC-A3E6-9D67FB88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93" y="2171700"/>
            <a:ext cx="1193680" cy="11936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17F6E8-7442-4FBF-A4E4-F6C88B1E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31" y="2171700"/>
            <a:ext cx="1193680" cy="11936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C2B98D-B737-4B4F-8CFD-B1C24C04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69" y="2171700"/>
            <a:ext cx="1193680" cy="1193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E3CC1A-89DD-4F7C-98CD-0AF05A13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94" y="4019550"/>
            <a:ext cx="1193679" cy="119367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F397FA-53A9-45C2-8AF7-D197F0DEC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731" y="4019550"/>
            <a:ext cx="1193678" cy="11936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62BDF97-779C-47E8-BBC7-28BA7ADBC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767" y="4019550"/>
            <a:ext cx="1193677" cy="11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8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3578-F9B9-417D-B9D4-7AE06F6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BAEDC-029B-4DCD-BC62-A26A0DF2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3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08E3-B5CB-4492-A933-8E2B82B8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B3467-E693-4654-B5DB-5B01375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Folien während einer Präsentation steuern</a:t>
            </a:r>
          </a:p>
          <a:p>
            <a:r>
              <a:rPr lang="de-DE" dirty="0"/>
              <a:t>Lieder überspringen während man Musik hört</a:t>
            </a:r>
          </a:p>
          <a:p>
            <a:r>
              <a:rPr lang="de-DE" dirty="0"/>
              <a:t>Wiedergabesteuerung bei Videos</a:t>
            </a:r>
          </a:p>
          <a:p>
            <a:r>
              <a:rPr lang="de-DE" dirty="0"/>
              <a:t>Zoom</a:t>
            </a:r>
          </a:p>
          <a:p>
            <a:r>
              <a:rPr lang="de-DE" dirty="0"/>
              <a:t>Ändern der Lautstärke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7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19B1-52EA-465B-9A20-08A29140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22486-33EF-47F4-841F-1906A2A7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Lichtverhältnisse</a:t>
            </a:r>
          </a:p>
          <a:p>
            <a:r>
              <a:rPr lang="de-DE" dirty="0"/>
              <a:t>Handschmuck (Ringe etc.)</a:t>
            </a:r>
          </a:p>
          <a:p>
            <a:r>
              <a:rPr lang="de-DE" dirty="0"/>
              <a:t>Hautfarbe</a:t>
            </a:r>
          </a:p>
        </p:txBody>
      </p:sp>
    </p:spTree>
    <p:extLst>
      <p:ext uri="{BB962C8B-B14F-4D97-AF65-F5344CB8AC3E}">
        <p14:creationId xmlns:p14="http://schemas.microsoft.com/office/powerpoint/2010/main" val="15219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636F42-E885-4E06-95A8-01756B3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cap="all"/>
              <a:t>Segmentierung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4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AB2A-34A8-4B2A-AB96-6BB32E11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Erster Versuch:</a:t>
            </a:r>
            <a:br>
              <a:rPr lang="de-DE" dirty="0"/>
            </a:br>
            <a:r>
              <a:rPr lang="de-DE" dirty="0"/>
              <a:t>Skin </a:t>
            </a:r>
            <a:r>
              <a:rPr lang="de-DE" dirty="0" err="1"/>
              <a:t>Detection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A14B36-B72B-47EE-929B-68DC7FC4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334126"/>
            <a:ext cx="2602330" cy="34891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C58531-CEAB-44DE-B0C0-193CA40E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46" y="2334126"/>
            <a:ext cx="2602330" cy="34891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B256F1-4EC9-49BE-96FC-347C96FD5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691" y="2334126"/>
            <a:ext cx="2773828" cy="3489157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93C4DDE-3879-467D-98A5-64CE73BDC046}"/>
              </a:ext>
            </a:extLst>
          </p:cNvPr>
          <p:cNvSpPr/>
          <p:nvPr/>
        </p:nvSpPr>
        <p:spPr>
          <a:xfrm>
            <a:off x="4151968" y="3837164"/>
            <a:ext cx="799381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5FD5066B-0011-4C19-9B6F-222000FA78E4}"/>
              </a:ext>
            </a:extLst>
          </p:cNvPr>
          <p:cNvSpPr/>
          <p:nvPr/>
        </p:nvSpPr>
        <p:spPr>
          <a:xfrm>
            <a:off x="7783688" y="3837164"/>
            <a:ext cx="799381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3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1C9ED-F07B-4194-AD5C-2243A720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Anfangs gute Ergebnisse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5C26273-1C38-4E26-93DE-0E07090A0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288" y="2171700"/>
            <a:ext cx="2847160" cy="3581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D9AA51-8E7E-4AC4-94E5-619A49AC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32" y="2171700"/>
            <a:ext cx="2691080" cy="35814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CF721D3-FD8F-440A-8384-6CB6A2D3F26C}"/>
              </a:ext>
            </a:extLst>
          </p:cNvPr>
          <p:cNvSpPr/>
          <p:nvPr/>
        </p:nvSpPr>
        <p:spPr>
          <a:xfrm>
            <a:off x="5458047" y="3623094"/>
            <a:ext cx="1431985" cy="67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B6E64-6785-45BB-AC2C-2CAC212A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Nach mehreren Tests schlechte Ergebnisse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F85F31-85BF-4B2D-88CA-9C5043317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8187" y="2340141"/>
            <a:ext cx="4944743" cy="31643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58E655-0C52-4009-BF28-4E9D073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9" y="2340141"/>
            <a:ext cx="4783636" cy="31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E37CE-70FE-41CA-B7E1-EBD26958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Skin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6E969-F633-45CC-8BBB-7593B570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Funktioniert nicht bei schlechten Lichtverhältnissen</a:t>
            </a:r>
          </a:p>
          <a:p>
            <a:r>
              <a:rPr lang="de-DE" dirty="0"/>
              <a:t>Kann nur Haut mit bestimmter Farbe erkennen</a:t>
            </a:r>
          </a:p>
        </p:txBody>
      </p:sp>
    </p:spTree>
    <p:extLst>
      <p:ext uri="{BB962C8B-B14F-4D97-AF65-F5344CB8AC3E}">
        <p14:creationId xmlns:p14="http://schemas.microsoft.com/office/powerpoint/2010/main" val="329153308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0D6AD4D999AD4DBC9CD68DACD50A04" ma:contentTypeVersion="8" ma:contentTypeDescription="Ein neues Dokument erstellen." ma:contentTypeScope="" ma:versionID="1ccfa89b325410868b76b4f6eb0ae963">
  <xsd:schema xmlns:xsd="http://www.w3.org/2001/XMLSchema" xmlns:xs="http://www.w3.org/2001/XMLSchema" xmlns:p="http://schemas.microsoft.com/office/2006/metadata/properties" xmlns:ns3="2ab1d7ac-5123-4e91-8d9b-f0a330e84372" targetNamespace="http://schemas.microsoft.com/office/2006/metadata/properties" ma:root="true" ma:fieldsID="93b971f0c4994b95638eb72c9a29b131" ns3:_="">
    <xsd:import namespace="2ab1d7ac-5123-4e91-8d9b-f0a330e843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1d7ac-5123-4e91-8d9b-f0a330e84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9B12E-6EC1-4694-A23E-6930AD609F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3E60A4-3151-4F5C-B29E-AA9926A9A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1d7ac-5123-4e91-8d9b-f0a330e84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73D42-84C8-46F6-A5CF-E24F2FF519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110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Franklin Gothic Book</vt:lpstr>
      <vt:lpstr>Ausschnitt</vt:lpstr>
      <vt:lpstr>Group c: hand gesture recognition</vt:lpstr>
      <vt:lpstr>Was ist Gestenerkennung?</vt:lpstr>
      <vt:lpstr>Anwendungsfälle</vt:lpstr>
      <vt:lpstr>Mögliche Probleme</vt:lpstr>
      <vt:lpstr>Segmentierung</vt:lpstr>
      <vt:lpstr>Erster Versuch: Skin Detection</vt:lpstr>
      <vt:lpstr>Anfangs gute Ergebnisse</vt:lpstr>
      <vt:lpstr>Nach mehreren Tests schlechte Ergebnisse</vt:lpstr>
      <vt:lpstr>Probleme mit Skin Detection</vt:lpstr>
      <vt:lpstr>Zweiter Versuch: Edge Detection</vt:lpstr>
      <vt:lpstr>Problem mit Edge Detection</vt:lpstr>
      <vt:lpstr>PowerPoint-Präsentation</vt:lpstr>
      <vt:lpstr>Background Subtraction</vt:lpstr>
      <vt:lpstr>Background Subtraction</vt:lpstr>
      <vt:lpstr>Background Subtraction</vt:lpstr>
      <vt:lpstr>Erkennung von Gesten</vt:lpstr>
      <vt:lpstr>Finger-Erkennung</vt:lpstr>
      <vt:lpstr>Finger-Erkennung</vt:lpstr>
      <vt:lpstr>Machine Learning</vt:lpstr>
      <vt:lpstr>Machine Learning</vt:lpstr>
      <vt:lpstr>Erstellen des Datensatzes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c: hand gesture recognition</dc:title>
  <dc:creator>Niklas Holtz</dc:creator>
  <cp:lastModifiedBy>Julien Räker</cp:lastModifiedBy>
  <cp:revision>2</cp:revision>
  <dcterms:created xsi:type="dcterms:W3CDTF">2020-01-21T17:22:10Z</dcterms:created>
  <dcterms:modified xsi:type="dcterms:W3CDTF">2020-01-21T18:05:41Z</dcterms:modified>
</cp:coreProperties>
</file>