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7" r:id="rId3"/>
    <p:sldId id="258" r:id="rId4"/>
    <p:sldId id="266" r:id="rId5"/>
    <p:sldId id="265" r:id="rId6"/>
    <p:sldId id="267" r:id="rId7"/>
    <p:sldId id="275" r:id="rId8"/>
    <p:sldId id="269" r:id="rId9"/>
    <p:sldId id="273" r:id="rId10"/>
    <p:sldId id="271" r:id="rId11"/>
    <p:sldId id="270" r:id="rId12"/>
    <p:sldId id="274" r:id="rId13"/>
    <p:sldId id="264" r:id="rId14"/>
    <p:sldId id="259" r:id="rId15"/>
    <p:sldId id="260" r:id="rId16"/>
    <p:sldId id="261" r:id="rId17"/>
    <p:sldId id="262" r:id="rId18"/>
    <p:sldId id="26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0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69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937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5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367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189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264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513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21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19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068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259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83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71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16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42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25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tatis.de/DE/Themen/Gesellschaft-Umwelt/Verkehrsunfaelle/Publikationen/Downloads-Verkehrsunfaelle/unfaelle-kinder-5462405187004.pdf?__blob=publicationFi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estatis.de/DE/Themen/Gesellschaft-Umwelt/Verkehrsunfaelle/Publikationen/Downloads-Verkehrsunfaelle/unfaelle-kinder-5462405187004.pdf?__blob=publicationFil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tatis.de/DE/Themen/Gesellschaft-Umwelt/Verkehrsunfaelle/Publikationen/Downloads-Verkehrsunfaelle/unfaelle-kinder-5462405187004.pdf?__blob=publicationFil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tatis.de/DE/Themen/Gesellschaft-Umwelt/Verkehrsunfaelle/Publikationen/Downloads-Verkehrsunfaelle/unfaelle-kinder-5462405187004.pdf?__blob=publicationFil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tatis.de/DE/Themen/Gesellschaft-Umwelt/Verkehrsunfaelle/Publikationen/Downloads-Verkehrsunfaelle/unfaelle-kinder-5462405187004.pdf?__blob=publicationFil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6/6b/HSL_color_solid_cylinder_saturation_gray.png/197px-HSL_color_solid_cylinder_saturation_gray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tatis.de/DE/Themen/Gesellschaft-Umwelt/Verkehrsunfaelle/Publikationen/Downloads-Verkehrsunfaelle/unfaelle-kinder-5462405187004.pdf?__blob=publicationFi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28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50" name="Freeform: Shape 30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F477BE-3B18-4DFD-B967-FA342EA37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de-DE" sz="7200"/>
              <a:t>Straßenverkehrshilfe für Kinder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2034CA-D0B4-490D-AD61-2BF4F331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1800" dirty="0"/>
              <a:t>Gruppe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de-DE" sz="1800" dirty="0"/>
              <a:t>: Maximilian </a:t>
            </a:r>
            <a:r>
              <a:rPr lang="de-DE" sz="1800" dirty="0" err="1"/>
              <a:t>Hörnis</a:t>
            </a:r>
            <a:r>
              <a:rPr lang="de-DE" sz="1800" dirty="0"/>
              <a:t>, Florian Schwarm, Dennis Rupprecht</a:t>
            </a:r>
          </a:p>
        </p:txBody>
      </p:sp>
    </p:spTree>
    <p:extLst>
      <p:ext uri="{BB962C8B-B14F-4D97-AF65-F5344CB8AC3E}">
        <p14:creationId xmlns:p14="http://schemas.microsoft.com/office/powerpoint/2010/main" val="330919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0F2E-F964-480E-8F41-D669EC92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7CC4CA-FBAC-4240-A605-6D6DFE62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Ihnen wird jetzt die Demo präsentiert.</a:t>
            </a:r>
          </a:p>
        </p:txBody>
      </p:sp>
    </p:spTree>
    <p:extLst>
      <p:ext uri="{BB962C8B-B14F-4D97-AF65-F5344CB8AC3E}">
        <p14:creationId xmlns:p14="http://schemas.microsoft.com/office/powerpoint/2010/main" val="403613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BD265-B5FC-4B19-8C9C-C082365D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4CD382-9918-46D0-8053-FA213283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Erkennung von Bildern unter erschwerten Bedingungen fehleranfällig</a:t>
            </a:r>
          </a:p>
          <a:p>
            <a:r>
              <a:rPr lang="de-DE" dirty="0"/>
              <a:t>Hintergründe manchmal schwierig zu unterscheiden</a:t>
            </a:r>
          </a:p>
          <a:p>
            <a:r>
              <a:rPr lang="de-DE" dirty="0"/>
              <a:t>Grundlegende Bilder werden richtig erkannt</a:t>
            </a:r>
          </a:p>
        </p:txBody>
      </p:sp>
    </p:spTree>
    <p:extLst>
      <p:ext uri="{BB962C8B-B14F-4D97-AF65-F5344CB8AC3E}">
        <p14:creationId xmlns:p14="http://schemas.microsoft.com/office/powerpoint/2010/main" val="222931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2EC49-243F-4B6A-8E43-5BAF850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1BEE73-2FEC-4AEA-85E7-8F7785AF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Applikation mit direkter Analyse (In Arbeit)</a:t>
            </a:r>
          </a:p>
          <a:p>
            <a:r>
              <a:rPr lang="de-DE" dirty="0"/>
              <a:t>Verbesserung der Schilderkennung</a:t>
            </a:r>
          </a:p>
          <a:p>
            <a:r>
              <a:rPr lang="de-DE" dirty="0"/>
              <a:t>Einbeziehen aussortierter Schilder</a:t>
            </a:r>
          </a:p>
          <a:p>
            <a:r>
              <a:rPr lang="de-DE" dirty="0"/>
              <a:t>Erhöhung/Verbesserung der Datenbasis </a:t>
            </a:r>
          </a:p>
        </p:txBody>
      </p:sp>
    </p:spTree>
    <p:extLst>
      <p:ext uri="{BB962C8B-B14F-4D97-AF65-F5344CB8AC3E}">
        <p14:creationId xmlns:p14="http://schemas.microsoft.com/office/powerpoint/2010/main" val="329756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39E3E-666C-4BBE-8E97-CC9B0F62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9C4051-44B0-42C9-9355-C452355E9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Statistisches Bundesamt: </a:t>
            </a:r>
            <a:r>
              <a:rPr lang="de-DE" dirty="0">
                <a:hlinkClick r:id="rId2"/>
              </a:rPr>
              <a:t>https://www.destatis.de/DE/Themen/Gesellschaft-Umwelt/Verkehrsunfaelle/Publikationen/Downloads-Verkehrsunfaelle/unfaelle-kinder-5462405187004.pdf?__blob=publicationFile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036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BC46C10-C8CA-4200-90E2-DD542667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de-DE" sz="7200" dirty="0"/>
              <a:t>Zusatzmaterial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9F1D756-1B26-4B41-8192-F7AF9803D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248665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E7DFB-980B-426D-99B8-2CA3D918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Verunglückte Kinder im </a:t>
            </a:r>
            <a:r>
              <a:rPr lang="de-DE" dirty="0" err="1"/>
              <a:t>Starßenverkehr</a:t>
            </a:r>
            <a:r>
              <a:rPr lang="de-DE" dirty="0"/>
              <a:t> unter 15 in Jahren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717869-1E1F-4BE1-A3BB-B3C6F375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738927"/>
            <a:ext cx="10018713" cy="227798"/>
          </a:xfrm>
        </p:spPr>
        <p:txBody>
          <a:bodyPr>
            <a:normAutofit fontScale="32500" lnSpcReduction="20000"/>
          </a:bodyPr>
          <a:lstStyle/>
          <a:p>
            <a:r>
              <a:rPr lang="de-DE" dirty="0"/>
              <a:t>Quelle: </a:t>
            </a:r>
            <a:r>
              <a:rPr lang="de-DE" dirty="0">
                <a:hlinkClick r:id="rId2"/>
              </a:rPr>
              <a:t>https://www.destatis.de/DE/Themen/Gesellschaft-Umwelt/Verkehrsunfaelle/Publikationen/Downloads-Verkehrsunfaelle/unfaelle-kinder-5462405187004.pdf?__blob=publicationFile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CF679FF-2D2B-45FF-8D94-90B8FE245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380" y="2666999"/>
            <a:ext cx="9114310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6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E8E7D-DE07-4344-B1CD-6E05086B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Getötete Kinder unter 15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9D12B0E-523F-47F1-86A5-5B8BC3121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12" y="2857381"/>
            <a:ext cx="8725656" cy="274343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DF73459-6CD7-4180-AC96-A003EEE6B149}"/>
              </a:ext>
            </a:extLst>
          </p:cNvPr>
          <p:cNvSpPr txBox="1">
            <a:spLocks/>
          </p:cNvSpPr>
          <p:nvPr/>
        </p:nvSpPr>
        <p:spPr>
          <a:xfrm>
            <a:off x="1778224" y="5600819"/>
            <a:ext cx="10018713" cy="22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Quelle: </a:t>
            </a:r>
            <a:r>
              <a:rPr lang="de-DE" dirty="0">
                <a:hlinkClick r:id="rId3"/>
              </a:rPr>
              <a:t>https://www.destatis.de/DE/Themen/Gesellschaft-Umwelt/Verkehrsunfaelle/Publikationen/Downloads-Verkehrsunfaelle/unfaelle-kinder-5462405187004.pdf?__blob=publicationFile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89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B58F0-E4AE-4337-8B1B-1A68161A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Verunglückte Kinder nach Uhrzeiten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6F5C33A-9230-4A3F-A717-AA719E185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4993" y="2373074"/>
            <a:ext cx="4849586" cy="3159159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653CFC7-6B53-433B-BEB3-F20EDE3F7D5B}"/>
              </a:ext>
            </a:extLst>
          </p:cNvPr>
          <p:cNvSpPr txBox="1">
            <a:spLocks/>
          </p:cNvSpPr>
          <p:nvPr/>
        </p:nvSpPr>
        <p:spPr>
          <a:xfrm>
            <a:off x="1778224" y="5600819"/>
            <a:ext cx="10018713" cy="22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Quelle: </a:t>
            </a:r>
            <a:r>
              <a:rPr lang="de-DE" dirty="0">
                <a:hlinkClick r:id="rId3"/>
              </a:rPr>
              <a:t>https://www.destatis.de/DE/Themen/Gesellschaft-Umwelt/Verkehrsunfaelle/Publikationen/Downloads-Verkehrsunfaelle/unfaelle-kinder-5462405187004.pdf?__blob=publicationFile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716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23BF2-31A4-4D42-ADD2-62640538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Gründe für Verkehrsunfälle bei Kindern unter 15 Jahren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392371C-69FF-4B7A-A611-AD8B6BE38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4237" y="2667000"/>
            <a:ext cx="4698863" cy="3124200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326F2FE-EC46-4C13-8388-CA284EE847DC}"/>
              </a:ext>
            </a:extLst>
          </p:cNvPr>
          <p:cNvSpPr txBox="1">
            <a:spLocks/>
          </p:cNvSpPr>
          <p:nvPr/>
        </p:nvSpPr>
        <p:spPr>
          <a:xfrm>
            <a:off x="1778224" y="5792003"/>
            <a:ext cx="10018713" cy="22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Quelle: </a:t>
            </a:r>
            <a:r>
              <a:rPr lang="de-DE" dirty="0">
                <a:hlinkClick r:id="rId3"/>
              </a:rPr>
              <a:t>https://www.destatis.de/DE/Themen/Gesellschaft-Umwelt/Verkehrsunfaelle/Publikationen/Downloads-Verkehrsunfaelle/unfaelle-kinder-5462405187004.pdf?__blob=publicationFile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7372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17254-ABF7-47F3-B05B-B132ACB2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HSL-Farbraum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40DBB55-5B88-4BA6-9119-355A8549E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5" y="2570195"/>
            <a:ext cx="4794560" cy="3602005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0EEE939-3F86-4B95-96CF-EE16A89165A9}"/>
              </a:ext>
            </a:extLst>
          </p:cNvPr>
          <p:cNvSpPr txBox="1">
            <a:spLocks/>
          </p:cNvSpPr>
          <p:nvPr/>
        </p:nvSpPr>
        <p:spPr>
          <a:xfrm>
            <a:off x="1917017" y="6190097"/>
            <a:ext cx="10018713" cy="22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Quelle: </a:t>
            </a:r>
            <a:r>
              <a:rPr lang="de-DE" dirty="0">
                <a:hlinkClick r:id="rId3"/>
              </a:rPr>
              <a:t>https://upload.wikimedia.org/wikipedia/commons/thumb/6/6b/HSL_color_solid_cylinder_saturation_gray.png/197px-HSL_color_solid_cylinder_saturation_gray.png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93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D410C-BF5E-474B-B7B0-5E9A0244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40DA5D-5324-4C9F-B39D-2C34BCC1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  <a:p>
            <a:r>
              <a:rPr lang="de-DE" dirty="0"/>
              <a:t>Idee und Aufgaben</a:t>
            </a:r>
          </a:p>
          <a:p>
            <a:r>
              <a:rPr lang="de-DE" dirty="0"/>
              <a:t>Deep Learning</a:t>
            </a:r>
          </a:p>
          <a:p>
            <a:r>
              <a:rPr lang="de-DE" dirty="0"/>
              <a:t>Verkehrszeichenerkennung </a:t>
            </a:r>
          </a:p>
          <a:p>
            <a:r>
              <a:rPr lang="de-DE" dirty="0"/>
              <a:t>Ergebnispräsentation</a:t>
            </a:r>
          </a:p>
          <a:p>
            <a:r>
              <a:rPr lang="de-DE" dirty="0"/>
              <a:t>Fazit und Ausblick</a:t>
            </a:r>
          </a:p>
        </p:txBody>
      </p:sp>
    </p:spTree>
    <p:extLst>
      <p:ext uri="{BB962C8B-B14F-4D97-AF65-F5344CB8AC3E}">
        <p14:creationId xmlns:p14="http://schemas.microsoft.com/office/powerpoint/2010/main" val="24268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45175-AE13-404A-97E2-FB1DB106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032195-C362-4800-8873-936BC695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Verunglückte Kinder: </a:t>
            </a:r>
            <a:r>
              <a:rPr lang="de-DE" dirty="0" err="1"/>
              <a:t>ung</a:t>
            </a:r>
            <a:r>
              <a:rPr lang="de-DE" dirty="0"/>
              <a:t>. 10.200 Kinder im Jahr 2018</a:t>
            </a:r>
          </a:p>
          <a:p>
            <a:r>
              <a:rPr lang="de-DE" dirty="0"/>
              <a:t>Fehlverhalten von Kindern unter 15 Jahren </a:t>
            </a:r>
          </a:p>
          <a:p>
            <a:r>
              <a:rPr lang="de-DE" dirty="0"/>
              <a:t>11.3 % wegen Vorfahrt und Vorrang </a:t>
            </a:r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FAF3093-9E29-4E04-AF15-26781E848287}"/>
              </a:ext>
            </a:extLst>
          </p:cNvPr>
          <p:cNvSpPr txBox="1">
            <a:spLocks/>
          </p:cNvSpPr>
          <p:nvPr/>
        </p:nvSpPr>
        <p:spPr>
          <a:xfrm>
            <a:off x="1778224" y="5600819"/>
            <a:ext cx="10018713" cy="22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Quelle: </a:t>
            </a:r>
            <a:r>
              <a:rPr lang="de-DE" dirty="0">
                <a:hlinkClick r:id="rId2"/>
              </a:rPr>
              <a:t>https://www.destatis.de/DE/Themen/Gesellschaft-Umwelt/Verkehrsunfaelle/Publikationen/Downloads-Verkehrsunfaelle/unfaelle-kinder-5462405187004.pdf?__blob=publicationFile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8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EAE88-0E29-47FD-9F2D-2FA2D36B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AAC53D-7C15-4456-806B-B73A46F42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Kinder nutzen Smartphone (Quelle und Statistik?)</a:t>
            </a:r>
          </a:p>
        </p:txBody>
      </p:sp>
    </p:spTree>
    <p:extLst>
      <p:ext uri="{BB962C8B-B14F-4D97-AF65-F5344CB8AC3E}">
        <p14:creationId xmlns:p14="http://schemas.microsoft.com/office/powerpoint/2010/main" val="197937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1151B-29BA-47E3-AC6A-07230B37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und Aufgabe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C5445-F56F-405B-8ADA-EF46AC711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Automatische Erkennung und Klassifizierung von Verkehrszeichen und Wiedergabe der Regel in einer verständlichen Weise</a:t>
            </a:r>
          </a:p>
        </p:txBody>
      </p:sp>
    </p:spTree>
    <p:extLst>
      <p:ext uri="{BB962C8B-B14F-4D97-AF65-F5344CB8AC3E}">
        <p14:creationId xmlns:p14="http://schemas.microsoft.com/office/powerpoint/2010/main" val="365318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A606F-ACEC-42F9-93CE-172FD716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 Learning - Datennutzung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034560-7215-4955-B66C-D6052324B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Nutzen des GTSRB </a:t>
            </a:r>
            <a:r>
              <a:rPr lang="de-DE" dirty="0" err="1"/>
              <a:t>datasets</a:t>
            </a:r>
            <a:endParaRPr lang="de-DE" dirty="0"/>
          </a:p>
          <a:p>
            <a:r>
              <a:rPr lang="de-DE" dirty="0"/>
              <a:t>Selektieren der Verkehrszeichen</a:t>
            </a:r>
          </a:p>
          <a:p>
            <a:r>
              <a:rPr lang="de-DE" dirty="0"/>
              <a:t>Aussortieren von Daten</a:t>
            </a:r>
          </a:p>
          <a:p>
            <a:r>
              <a:rPr lang="de-DE" dirty="0"/>
              <a:t>Data Augmentation</a:t>
            </a:r>
          </a:p>
          <a:p>
            <a:r>
              <a:rPr lang="de-DE" dirty="0"/>
              <a:t>Angleichen</a:t>
            </a:r>
          </a:p>
        </p:txBody>
      </p:sp>
    </p:spTree>
    <p:extLst>
      <p:ext uri="{BB962C8B-B14F-4D97-AF65-F5344CB8AC3E}">
        <p14:creationId xmlns:p14="http://schemas.microsoft.com/office/powerpoint/2010/main" val="297363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6561-2BF5-4897-B35C-1050A72A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Deep Learning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2F4A2-3C12-448D-A89F-6C1634209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de-DE" dirty="0"/>
              <a:t>Genutzte Technologie: </a:t>
            </a:r>
            <a:r>
              <a:rPr lang="de-DE" dirty="0" err="1"/>
              <a:t>Tensorflow</a:t>
            </a:r>
            <a:endParaRPr lang="de-DE" dirty="0"/>
          </a:p>
          <a:p>
            <a:r>
              <a:rPr lang="de-DE" dirty="0"/>
              <a:t>Aufbau eines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r>
              <a:rPr lang="de-DE" dirty="0"/>
              <a:t>30 Durchläufe der Datenbasis (</a:t>
            </a:r>
            <a:r>
              <a:rPr lang="de-DE" dirty="0" err="1"/>
              <a:t>Epoches</a:t>
            </a:r>
            <a:r>
              <a:rPr lang="de-DE" dirty="0"/>
              <a:t>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FB93FC-9B3F-42FA-BBF2-C6193CD45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589" y="2283163"/>
            <a:ext cx="1902545" cy="203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590B8-CB15-40BD-8527-4CE9FDFC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Verkehrszeichenerkennung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E4C5A-4DB4-4D93-A9A9-7951693AB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Umwandlung in den HSL-Farbraum</a:t>
            </a:r>
          </a:p>
          <a:p>
            <a:r>
              <a:rPr lang="de-DE" dirty="0"/>
              <a:t>Auswahl des Farbspektrums (für rot, blau und gelb)</a:t>
            </a:r>
          </a:p>
          <a:p>
            <a:r>
              <a:rPr lang="de-DE" dirty="0"/>
              <a:t>Ausschneiden von relevanten Bereichen </a:t>
            </a:r>
          </a:p>
        </p:txBody>
      </p:sp>
    </p:spTree>
    <p:extLst>
      <p:ext uri="{BB962C8B-B14F-4D97-AF65-F5344CB8AC3E}">
        <p14:creationId xmlns:p14="http://schemas.microsoft.com/office/powerpoint/2010/main" val="353566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6AC41-61A8-4F24-81F7-9EC71CC1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Verkehrszeichenerkennung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0440C-1332-4AD0-AAB0-FB109286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Überprüfen der Größe</a:t>
            </a:r>
          </a:p>
          <a:p>
            <a:r>
              <a:rPr lang="de-DE" dirty="0"/>
              <a:t>Schild aus dem Ausschnitt mit Deep Learning Model erkennen</a:t>
            </a:r>
          </a:p>
          <a:p>
            <a:r>
              <a:rPr lang="de-DE" dirty="0"/>
              <a:t>Wiedergabe der Verhaltensempfehlung</a:t>
            </a:r>
          </a:p>
        </p:txBody>
      </p:sp>
    </p:spTree>
    <p:extLst>
      <p:ext uri="{BB962C8B-B14F-4D97-AF65-F5344CB8AC3E}">
        <p14:creationId xmlns:p14="http://schemas.microsoft.com/office/powerpoint/2010/main" val="348915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Breitbild</PresentationFormat>
  <Paragraphs>60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Parallax</vt:lpstr>
      <vt:lpstr>Straßenverkehrshilfe für Kinder  </vt:lpstr>
      <vt:lpstr>Agenda</vt:lpstr>
      <vt:lpstr>Problemstellung</vt:lpstr>
      <vt:lpstr>Problemstellung</vt:lpstr>
      <vt:lpstr>Idee und Aufgabe </vt:lpstr>
      <vt:lpstr>Deep Learning - Datennutzung </vt:lpstr>
      <vt:lpstr>Deep Learning</vt:lpstr>
      <vt:lpstr>Verkehrszeichenerkennung</vt:lpstr>
      <vt:lpstr>Verkehrszeichenerkennung</vt:lpstr>
      <vt:lpstr>Ergebnispräsentation</vt:lpstr>
      <vt:lpstr>Fazit</vt:lpstr>
      <vt:lpstr>Ausblick</vt:lpstr>
      <vt:lpstr>Quellen</vt:lpstr>
      <vt:lpstr>Zusatzmaterial</vt:lpstr>
      <vt:lpstr>Verunglückte Kinder im Starßenverkehr unter 15 in Jahren</vt:lpstr>
      <vt:lpstr>Getötete Kinder unter 15</vt:lpstr>
      <vt:lpstr>Verunglückte Kinder nach Uhrzeiten</vt:lpstr>
      <vt:lpstr>Gründe für Verkehrsunfälle bei Kindern unter 15 Jahren</vt:lpstr>
      <vt:lpstr>HSL-Farbraum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Straßenverkehrshilfe für Kinder  </dc:title>
  <dc:creator>Rupprecht, Dennis</dc:creator>
  <cp:lastModifiedBy>Rupprecht, Dennis</cp:lastModifiedBy>
  <cp:revision>19</cp:revision>
  <dcterms:created xsi:type="dcterms:W3CDTF">2020-01-20T10:33:45Z</dcterms:created>
  <dcterms:modified xsi:type="dcterms:W3CDTF">2020-01-20T14:34:41Z</dcterms:modified>
</cp:coreProperties>
</file>