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2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CD43E-CC50-497C-862D-5BB461778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DED3E-FB40-4200-850E-5E616A0AD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C20BB-9F47-4A76-9A05-EB106445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2C48-FBB7-4032-B3F4-A72C43D58D7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3009F-5495-434B-961D-819D4C86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9D030-84DE-4FB8-98EE-C19371A4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411A-01DC-4508-A802-919C86E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6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D3DD-09E0-4E2D-8B4B-E66357B0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3729A-0A40-4B87-A786-BFF247270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0CE42-9A86-470E-AF01-5E0FB0E8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2C48-FBB7-4032-B3F4-A72C43D58D7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20D68-9259-4B61-81C0-52E4DF51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F7288-393B-4E53-96A8-08985F17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411A-01DC-4508-A802-919C86E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4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137F7E-226A-4659-ABEC-DA1C27B6C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DF262-2D57-44A7-A72F-5161A7C45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1B95-695D-4A57-8B24-B60F92269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2C48-FBB7-4032-B3F4-A72C43D58D7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C7AAD-F485-42A9-A73F-3CB4483C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5A2D5-B026-4B3C-B5E2-E17B6D65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411A-01DC-4508-A802-919C86E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0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6F13-0C23-4604-80BA-8309733D8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5B974-2184-4FA5-8879-013AB15A6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AA1AC-7448-45BC-9EDF-18C000BF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2C48-FBB7-4032-B3F4-A72C43D58D7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CEFC3-9DC4-46A9-BF5B-3E0844DE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C5019-932F-4452-87A9-010BF6D7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411A-01DC-4508-A802-919C86E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6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ED2A-3654-4601-A84F-1E3DF288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4C8DC-B078-445A-B704-787725E1F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DF8A5-8E67-4304-89F0-D7804CB7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2C48-FBB7-4032-B3F4-A72C43D58D7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15906-146B-4F71-92E7-2BB9C421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E0EBD-08CC-4CEF-A6A2-66DB1648E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411A-01DC-4508-A802-919C86E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5DEE-0F37-4477-8281-BD9DFDD20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97E12-373F-4BD3-BEF2-94E20DE0D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D32B0-5E67-4039-A222-CBCF62ECF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51D12-8D72-4F1D-951E-C5DB2D4D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2C48-FBB7-4032-B3F4-A72C43D58D7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1CD98-C22B-442E-B739-6256AB038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50402-FF64-41B7-8C6B-FB6B1699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411A-01DC-4508-A802-919C86E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1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897B-8684-4CDB-9C22-96ACC3F6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91C5F-25A9-4937-8AF9-F2BE90128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486D5-1474-415D-BA39-4757D0585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4C2B6-9D1E-4784-B571-3F14A8EB6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8A2F42-5DE5-43A9-A694-2F312ACD0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2F344-32F5-44F7-B607-14909150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2C48-FBB7-4032-B3F4-A72C43D58D7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4CAB79-3FAF-44A5-8126-712588150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49EDFF-25CF-4C85-868B-87B3DC7F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411A-01DC-4508-A802-919C86E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6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3E6D-3A21-4740-BF46-AEC19DC7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7DA53-B4A9-4448-913F-EFF223D77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2C48-FBB7-4032-B3F4-A72C43D58D7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873A8-7955-4414-9F8B-A0261350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F7562-CEAB-4F51-92CE-6C5D69F9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411A-01DC-4508-A802-919C86E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CD95C1-E28B-4ACF-AE0E-ACDEBD3D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2C48-FBB7-4032-B3F4-A72C43D58D7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573240-E8DD-47A8-B43F-AE13C69E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B9530-4D7A-4D08-B7E8-202FC0D0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411A-01DC-4508-A802-919C86E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5765-7A79-4C91-90B2-51BA372C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2D6D8-0E26-4E88-AE8B-9EC3AC64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EA68B-D301-4D7E-B415-97A5FB5BD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3E2DE-BAA4-484E-8A71-10C1AE7E5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2C48-FBB7-4032-B3F4-A72C43D58D7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9087B-A2B8-4A91-9937-0B02B8D1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16F73-AA4A-4BD2-A9F0-8D97D82D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411A-01DC-4508-A802-919C86E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3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7348-19C4-4EEA-86B2-5640ACC7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6616EE-C311-4A77-A37E-A2F6C2545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87A79-1C0C-42CB-9121-034A232C4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01BAA-12E8-4B49-8ABF-3D71EA65C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2C48-FBB7-4032-B3F4-A72C43D58D7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B425B-70AE-411B-8AEC-5E45E46BB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DC8B7-D3C3-490E-9B23-9B0FC796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411A-01DC-4508-A802-919C86E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8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0A578B-7E7A-4472-8944-0971D9377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ED8F8-5D5F-4366-B1DA-4BF96C3DF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94FC7-D1F1-4DE1-A001-C72E2FFAE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52C48-FBB7-4032-B3F4-A72C43D58D7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B9D50-A912-4A3F-9E43-66EC4B46E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B0B22-D74E-447F-A3BD-4419D2CEC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C411A-01DC-4508-A802-919C86E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4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kits.iu.edu/ups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5FAA-807E-4A77-8C1D-46C07E342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New User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9424C-6F69-48BC-9FF3-29FF81E3F6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UPS </a:t>
            </a:r>
            <a:r>
              <a:rPr lang="en-US" sz="2800" b="1" dirty="0" err="1"/>
              <a:t>ShipExec</a:t>
            </a:r>
            <a:r>
              <a:rPr lang="en-US" sz="2800" b="1" dirty="0"/>
              <a:t>™ Thin Client Training for New Users</a:t>
            </a:r>
          </a:p>
        </p:txBody>
      </p:sp>
    </p:spTree>
    <p:extLst>
      <p:ext uri="{BB962C8B-B14F-4D97-AF65-F5344CB8AC3E}">
        <p14:creationId xmlns:p14="http://schemas.microsoft.com/office/powerpoint/2010/main" val="1799830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B3B03-1488-41BA-B8B2-029BF929A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9549" y="841070"/>
            <a:ext cx="9186824" cy="62870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</a:t>
            </a:r>
            <a:r>
              <a:rPr lang="en-US" sz="2000" u="sng" dirty="0"/>
              <a:t>void</a:t>
            </a:r>
            <a:r>
              <a:rPr lang="en-US" sz="2000" dirty="0"/>
              <a:t> your package, click on the “X” icon to the far left under “Action”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3658ED-0E75-4409-9266-92E26CB16EDD}"/>
              </a:ext>
            </a:extLst>
          </p:cNvPr>
          <p:cNvSpPr/>
          <p:nvPr/>
        </p:nvSpPr>
        <p:spPr>
          <a:xfrm>
            <a:off x="1015377" y="3347056"/>
            <a:ext cx="98508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</a:t>
            </a:r>
            <a:r>
              <a:rPr lang="en-US" sz="2000" u="sng" dirty="0"/>
              <a:t>reprint your air waybill</a:t>
            </a:r>
            <a:r>
              <a:rPr lang="en-US" sz="2000" dirty="0"/>
              <a:t>, click on the printer icon to the far left under </a:t>
            </a:r>
            <a:r>
              <a:rPr lang="en-US" sz="2000"/>
              <a:t>“Action”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006DAD-AA39-4FE2-97C6-9D904D751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26" y="1369795"/>
            <a:ext cx="9635881" cy="12005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9B980C-176D-479E-A083-538155EBE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26" y="4146341"/>
            <a:ext cx="9635881" cy="12005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6D589ACD-36FB-451C-ADF5-C95A94584936}"/>
              </a:ext>
            </a:extLst>
          </p:cNvPr>
          <p:cNvSpPr/>
          <p:nvPr/>
        </p:nvSpPr>
        <p:spPr>
          <a:xfrm>
            <a:off x="1615627" y="1413674"/>
            <a:ext cx="218783" cy="566591"/>
          </a:xfrm>
          <a:prstGeom prst="downArrow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72529B4-87FA-4363-A9DA-20CEA8D39B73}"/>
              </a:ext>
            </a:extLst>
          </p:cNvPr>
          <p:cNvSpPr/>
          <p:nvPr/>
        </p:nvSpPr>
        <p:spPr>
          <a:xfrm>
            <a:off x="1953151" y="4146341"/>
            <a:ext cx="218783" cy="566591"/>
          </a:xfrm>
          <a:prstGeom prst="downArrow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4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950C0-DE31-4E92-8562-20A163862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0406" y="1823190"/>
            <a:ext cx="4486690" cy="40457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Log in to </a:t>
            </a:r>
            <a:r>
              <a:rPr lang="en-US" sz="2000" dirty="0" err="1"/>
              <a:t>ShipExec</a:t>
            </a:r>
            <a:r>
              <a:rPr lang="en-US" sz="2000" dirty="0"/>
              <a:t>™ Thin Client: </a:t>
            </a:r>
            <a:r>
              <a:rPr lang="en-US" sz="2000" dirty="0">
                <a:hlinkClick r:id="rId2"/>
              </a:rPr>
              <a:t>https://kits.iu.edu/ups</a:t>
            </a:r>
            <a:r>
              <a:rPr lang="en-US" sz="2000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Click on the “Shipping” dropdown and click on “Shipping and Rating”</a:t>
            </a:r>
          </a:p>
          <a:p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3231B8-1407-4AC8-B6E5-0F51A3BDC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61977" y="1285217"/>
            <a:ext cx="6345710" cy="41666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299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3FE8A5-3D36-45E7-9814-8F6D14C3F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182" y="1391889"/>
            <a:ext cx="7564778" cy="12028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00FC8-D887-46F6-9920-B7DA86FB1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76835"/>
            <a:ext cx="8416408" cy="114440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Choose the name of your study from the “Study Group” drop down menu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dirty="0"/>
              <a:t>This step </a:t>
            </a:r>
            <a:r>
              <a:rPr lang="en-US" sz="2000" i="1" u="sng" dirty="0"/>
              <a:t>must</a:t>
            </a:r>
            <a:r>
              <a:rPr lang="en-US" sz="2000" i="1" dirty="0"/>
              <a:t> be done 1</a:t>
            </a:r>
            <a:r>
              <a:rPr lang="en-US" sz="2000" i="1" baseline="30000" dirty="0"/>
              <a:t>st</a:t>
            </a:r>
            <a:endParaRPr lang="en-US" sz="2000" i="1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E345E53-71F5-4F83-B33C-10522D14FC72}"/>
              </a:ext>
            </a:extLst>
          </p:cNvPr>
          <p:cNvSpPr txBox="1">
            <a:spLocks/>
          </p:cNvSpPr>
          <p:nvPr/>
        </p:nvSpPr>
        <p:spPr>
          <a:xfrm>
            <a:off x="839788" y="2864893"/>
            <a:ext cx="8416408" cy="460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Click on the magnifying glass icon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F8682F-7C70-4530-9832-2BF42D16A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158" y="3429000"/>
            <a:ext cx="4857635" cy="25110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EBB61170-6276-4B6D-BE1C-AE0929DEBE7E}"/>
              </a:ext>
            </a:extLst>
          </p:cNvPr>
          <p:cNvSpPr/>
          <p:nvPr/>
        </p:nvSpPr>
        <p:spPr>
          <a:xfrm>
            <a:off x="3886200" y="1993304"/>
            <a:ext cx="1393371" cy="390667"/>
          </a:xfrm>
          <a:prstGeom prst="rightArrow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87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8082C-81D9-4B05-A7C1-0C70FE612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2690" y="1206110"/>
            <a:ext cx="6075429" cy="4662878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 the right side of the screen, a list of all the site addresses within the study you selected should populate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User can filter the search for their address further by filling in the “Company”, “Contact”, or “Address 1”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Hit the “Search” button when ready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Once you have found your site address, click on the “Select” button to the left of the address</a:t>
            </a:r>
          </a:p>
          <a:p>
            <a:endParaRPr lang="en-US" sz="2400" b="1" dirty="0"/>
          </a:p>
          <a:p>
            <a:r>
              <a:rPr lang="en-US" sz="2400" b="1" dirty="0"/>
              <a:t>* If you see any information that needs to be updated, please reach out to the IU Coordinator of your study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FFF372-59D7-4706-A981-431DAC79E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5288" y="88013"/>
            <a:ext cx="4546539" cy="65147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F0AE759-ABA5-4F0F-A767-ABEA7E0FDB71}"/>
              </a:ext>
            </a:extLst>
          </p:cNvPr>
          <p:cNvSpPr/>
          <p:nvPr/>
        </p:nvSpPr>
        <p:spPr>
          <a:xfrm>
            <a:off x="10636211" y="650739"/>
            <a:ext cx="740496" cy="4263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75AA8F8-0852-48D1-A004-6359EEB71214}"/>
              </a:ext>
            </a:extLst>
          </p:cNvPr>
          <p:cNvSpPr/>
          <p:nvPr/>
        </p:nvSpPr>
        <p:spPr>
          <a:xfrm rot="10800000">
            <a:off x="10406209" y="2451489"/>
            <a:ext cx="925618" cy="251502"/>
          </a:xfrm>
          <a:prstGeom prst="rightArrow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32E716D-EDF1-4F1D-905D-EE270E9F3DF9}"/>
              </a:ext>
            </a:extLst>
          </p:cNvPr>
          <p:cNvSpPr/>
          <p:nvPr/>
        </p:nvSpPr>
        <p:spPr>
          <a:xfrm rot="10800000">
            <a:off x="10406209" y="2775464"/>
            <a:ext cx="925618" cy="251502"/>
          </a:xfrm>
          <a:prstGeom prst="rightArrow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D8BD522-01FF-4F28-8B00-4B5A606E76EC}"/>
              </a:ext>
            </a:extLst>
          </p:cNvPr>
          <p:cNvSpPr/>
          <p:nvPr/>
        </p:nvSpPr>
        <p:spPr>
          <a:xfrm rot="10800000">
            <a:off x="10406209" y="3101128"/>
            <a:ext cx="925618" cy="251502"/>
          </a:xfrm>
          <a:prstGeom prst="rightArrow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682E9DF-1A59-45D8-AFE5-B265B03FA80A}"/>
              </a:ext>
            </a:extLst>
          </p:cNvPr>
          <p:cNvSpPr/>
          <p:nvPr/>
        </p:nvSpPr>
        <p:spPr>
          <a:xfrm rot="10800000">
            <a:off x="8712980" y="6188562"/>
            <a:ext cx="925618" cy="251502"/>
          </a:xfrm>
          <a:prstGeom prst="rightArrow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2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A2F4F0-FDC9-49B6-AE60-C24FDCBF4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773" y="4350414"/>
            <a:ext cx="5257772" cy="20441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401C9-2082-476F-8A03-19DB53FCA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887" y="381467"/>
            <a:ext cx="9751544" cy="203575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Once back on the main page, make sure your address populated on the left side.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Enter the total weight of your package in the “Weight” field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dirty="0"/>
              <a:t>Leave the “Dry Ice Weight” field empty or enter “0” if shipping an ambient sample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Enter the weight of the dry ice for frozen shipments in the “Dry Ice Weight” field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dirty="0"/>
              <a:t>The “Dry Ice Weight” field can </a:t>
            </a:r>
            <a:r>
              <a:rPr lang="en-US" sz="2000" i="1" u="sng" dirty="0"/>
              <a:t>never</a:t>
            </a:r>
            <a:r>
              <a:rPr lang="en-US" sz="2000" i="1" dirty="0"/>
              <a:t> be higher than the “Weight” field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26D43-BBE7-466F-AFAC-76E7F5C49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775" y="2507588"/>
            <a:ext cx="8172450" cy="1114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959E74A-C114-4323-82DF-C4CE2813E03D}"/>
              </a:ext>
            </a:extLst>
          </p:cNvPr>
          <p:cNvSpPr txBox="1">
            <a:spLocks/>
          </p:cNvSpPr>
          <p:nvPr/>
        </p:nvSpPr>
        <p:spPr>
          <a:xfrm>
            <a:off x="997797" y="3999332"/>
            <a:ext cx="4651287" cy="351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Click on the “Pickup Request” button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F43E14-0DD3-4CD6-9157-DA7D0C1105EB}"/>
              </a:ext>
            </a:extLst>
          </p:cNvPr>
          <p:cNvSpPr/>
          <p:nvPr/>
        </p:nvSpPr>
        <p:spPr>
          <a:xfrm>
            <a:off x="3096618" y="5816727"/>
            <a:ext cx="1340746" cy="57781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6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64ECD-A15C-4ACC-9660-0913A92EB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546" y="451871"/>
            <a:ext cx="4255518" cy="4709159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Fill out all fields for the pickup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Enter in the “Earliest Time Ready” and “Latest Time Ready” in 24-hour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Users must schedule pickup minimum 1 hour before “Earliest Time Ready”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Choose a name and number that is the best to contact if the UPS driver has questions related to picking up your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Entering the Room Number and Floor will help the UPS driver locate your package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Room number field is free text, Floor field is numerical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Hit “Save” when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00826-DC4F-42B7-A03E-27E849779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171" y="431956"/>
            <a:ext cx="6246476" cy="44065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B6AA412-D6F2-4106-88BB-53D1E354937F}"/>
              </a:ext>
            </a:extLst>
          </p:cNvPr>
          <p:cNvSpPr/>
          <p:nvPr/>
        </p:nvSpPr>
        <p:spPr>
          <a:xfrm>
            <a:off x="9934984" y="4263460"/>
            <a:ext cx="858302" cy="5750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8CC502-C381-4E4C-8210-255C8F1DE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612" y="5307943"/>
            <a:ext cx="1781175" cy="10382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B7144D3-7FA9-4FC5-B198-E58817170411}"/>
              </a:ext>
            </a:extLst>
          </p:cNvPr>
          <p:cNvSpPr txBox="1">
            <a:spLocks/>
          </p:cNvSpPr>
          <p:nvPr/>
        </p:nvSpPr>
        <p:spPr>
          <a:xfrm>
            <a:off x="929546" y="5104933"/>
            <a:ext cx="6469801" cy="1100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Click on the “Ship” button in the bottom right corner when ready to ship the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21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FBB2F-B7EB-4E60-9890-A08DF06C3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2717" y="380065"/>
            <a:ext cx="7715182" cy="6689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Two PDF files should download to your computer after you click “Ship”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EC245E-32DE-4E1E-AC16-14D8AC372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17" y="1340746"/>
            <a:ext cx="7194902" cy="37923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AFCA6F-3D5F-492A-842D-FD2C7131C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436" y="469860"/>
            <a:ext cx="4345348" cy="58145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42034E3-B9F2-46E2-A0AC-17522C5683E7}"/>
              </a:ext>
            </a:extLst>
          </p:cNvPr>
          <p:cNvSpPr/>
          <p:nvPr/>
        </p:nvSpPr>
        <p:spPr>
          <a:xfrm>
            <a:off x="4987126" y="1733433"/>
            <a:ext cx="1688555" cy="5161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735A718-131A-47F7-8DAE-97DE184E5312}"/>
              </a:ext>
            </a:extLst>
          </p:cNvPr>
          <p:cNvSpPr txBox="1">
            <a:spLocks/>
          </p:cNvSpPr>
          <p:nvPr/>
        </p:nvSpPr>
        <p:spPr>
          <a:xfrm>
            <a:off x="312717" y="5225143"/>
            <a:ext cx="7194902" cy="1449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“Pickup No:” is the reference number to your specific pickup request in case there are any issues with your package being picked up by 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Check Pickup Status by going to UPS.com, click on the Shipping, select Schedule a Pickup, and look on the right side of screen to click on “Pickup Request Status”. Enter in the Pickup No. listed on receipt into PRN field and submit</a:t>
            </a:r>
          </a:p>
        </p:txBody>
      </p:sp>
    </p:spTree>
    <p:extLst>
      <p:ext uri="{BB962C8B-B14F-4D97-AF65-F5344CB8AC3E}">
        <p14:creationId xmlns:p14="http://schemas.microsoft.com/office/powerpoint/2010/main" val="351131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5F7AE-E1C4-4F2B-BFED-56F9B0002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91234"/>
            <a:ext cx="4848565" cy="447775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Print out the UPS air waybill to any printer at your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Fold the UPS air waybill and slide it inside the plastic UPS sleeve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Peel the back off the plastic UPS sleeve and stick the sleeve to your package, making sure it is laying as flat as possible along the surface of the package.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A8D475-4A83-4E6E-AB47-A791F3FC5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474" y="395844"/>
            <a:ext cx="4533476" cy="60663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987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D7EA2-2E2D-4828-956F-F4682B348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3180" y="1183670"/>
            <a:ext cx="5839383" cy="114580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you need to void your shipment or reprint your air waybill, click on “History” at the top of the </a:t>
            </a:r>
            <a:r>
              <a:rPr lang="en-US" sz="2000" dirty="0" err="1"/>
              <a:t>ShipExec</a:t>
            </a:r>
            <a:r>
              <a:rPr lang="en-US" sz="2000" dirty="0"/>
              <a:t>™ Thin Client page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C2B895-873C-4363-874E-48203CD7D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90" y="2962266"/>
            <a:ext cx="6222970" cy="704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2864381-7162-4A67-BF52-F06D76FDBE37}"/>
              </a:ext>
            </a:extLst>
          </p:cNvPr>
          <p:cNvSpPr/>
          <p:nvPr/>
        </p:nvSpPr>
        <p:spPr>
          <a:xfrm>
            <a:off x="4222321" y="2938859"/>
            <a:ext cx="1034076" cy="7517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559135-868B-4E80-93EA-DA93BAF8E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349" y="1624599"/>
            <a:ext cx="3468364" cy="50948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4040FDB-E702-4C57-A665-B6824A51B3D7}"/>
              </a:ext>
            </a:extLst>
          </p:cNvPr>
          <p:cNvSpPr txBox="1">
            <a:spLocks/>
          </p:cNvSpPr>
          <p:nvPr/>
        </p:nvSpPr>
        <p:spPr>
          <a:xfrm>
            <a:off x="7556422" y="528599"/>
            <a:ext cx="3784446" cy="1227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your shipment doesn’t automatically pop up, enter in the date of shipment and then click “Search”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7206322-9321-4A59-AAD6-5D5E770401B6}"/>
              </a:ext>
            </a:extLst>
          </p:cNvPr>
          <p:cNvSpPr/>
          <p:nvPr/>
        </p:nvSpPr>
        <p:spPr>
          <a:xfrm rot="10800000">
            <a:off x="11150134" y="1744075"/>
            <a:ext cx="995118" cy="359606"/>
          </a:xfrm>
          <a:prstGeom prst="rightArrow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D1FAC9-C7A9-4995-ABA4-F2B367CBDDFD}"/>
              </a:ext>
            </a:extLst>
          </p:cNvPr>
          <p:cNvSpPr/>
          <p:nvPr/>
        </p:nvSpPr>
        <p:spPr>
          <a:xfrm>
            <a:off x="9744250" y="6243725"/>
            <a:ext cx="740496" cy="57220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87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609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New User Tutorial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User Tutorial</dc:title>
  <dc:creator>Reynolds, Holly R</dc:creator>
  <cp:lastModifiedBy>Reynolds, Holly R</cp:lastModifiedBy>
  <cp:revision>22</cp:revision>
  <dcterms:created xsi:type="dcterms:W3CDTF">2020-12-08T15:47:09Z</dcterms:created>
  <dcterms:modified xsi:type="dcterms:W3CDTF">2021-02-23T14:49:03Z</dcterms:modified>
</cp:coreProperties>
</file>