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1bf812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1bf812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ok I think we should get started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Hi everyone, My name is Botond Maros and welcome to our 4th workshop of the series, intro to ML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So as usual I am going to start with a </a:t>
            </a:r>
            <a:r>
              <a:rPr lang="hu" sz="1400"/>
              <a:t>presentation</a:t>
            </a:r>
            <a:r>
              <a:rPr lang="hu" sz="1400"/>
              <a:t> and then you will do some coding with Antoine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55e30d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55e30d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ANNs are basiccly loads of multiple regression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 have data coming in from the left hand side, we perform some calculations and then we get some numerical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in the yellow box, we have our input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55e30d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55e30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then we have something called as hidden units. basically we are doing a linear function with input x and the bias b and then apply sigmoid to the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55e30d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55e30d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then we can just use a matrix notation for this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55e30d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55e30d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we use the matrix notation in the output which is the last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55e30da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55e30da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we cna use the ANN for linear regression, binary classification and multi label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Then for regression we dont apply any function at the last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for binary classification we apply the sigmoid funciton again and take probability 0.5 if its more than that then we say its class one, otherwise it’s class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we can also have multiple output nodes which will be used for multiple classes. nte that we need as many output nodes as many labels we have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55e30da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55e30da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here we have 2 hidden layers, and for the second layer we use the matrix multiplication and acttivatin function for the output of the firdst layer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55e30da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55e30da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in multiple hidden layers we haveand for the next layer we use the matrix multiplication and acttivatin function for the output of the previouslayer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55e30da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55e30d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55e30d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55e30d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last node produces the actual errors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each edge modifies the error by a tiny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 we want to get each node’s share and how it modifies the error then we have to take every derivatie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but that is very expensive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how can we do that fast?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55e30d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55e30d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on RHS we have an ANN where each blue is a layer, greek letters are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 want to calculate how each node modies the error -&gt; so have to find the derivative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find X’s effect on Z and Z goes through Y before it gets to 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 we do a forward differentiation we will ha loads of loads of erivatives (left -&gt; right)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but we can factor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if we do a backward differentiation we will eventually get the same thing but with less computation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in the backward node each node is the sum of all the prevoius derivatives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and each mode only touches one edge at once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1bf8128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1bf8128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so I said at the previous workshop that we won’t have time for 3 more because we are running out of time, its already weelk 9.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So today we are going to cover neural networks and the next workshop will be about </a:t>
            </a:r>
            <a:r>
              <a:rPr lang="hu" sz="1400"/>
              <a:t>convolutional</a:t>
            </a:r>
            <a:r>
              <a:rPr lang="hu" sz="1400"/>
              <a:t> neural networks.</a:t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b632d7d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b632d7d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632d7d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632d7d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if we do a forward differentiation we dont know this refactoring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but if we do a backward differentiation it gives the same thing but refactored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it is much less expensive than the forward mode differentiation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backpropagation</a:t>
            </a:r>
            <a:r>
              <a:rPr lang="hu"/>
              <a:t> </a:t>
            </a:r>
            <a:r>
              <a:rPr lang="hu"/>
              <a:t>calculates</a:t>
            </a:r>
            <a:r>
              <a:rPr lang="hu"/>
              <a:t> every nodes derivative in on go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b55e30da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b55e30da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b55e30d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b55e30d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55e30da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55e30da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b55e30d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b55e30d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important is not to be linear as a sum of linear functions is just a linear function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b632d7d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b632d7d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how often we want to update the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we can do it after every traning example but that have a big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after the whole data set : too little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mini-batch : for exampe after 100 traning examples selected randomly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b632d7d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b632d7d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b55e30da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b55e30da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31bf812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31bf812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ad19eb3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ad19eb3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what are we doing when we are fitting a simple machine learning model to the data?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55e30d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55e30d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55e30d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55e30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okay so linear regression is for inary classification and it is basically fitting a linear model to the data and then using a sigmoid funciton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sigmoid funtction maps everyting between 0 and 1 so we can take it as probability and if its less than 0.5 than class 1, otherwise its class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next thing we have to do is fomring to  problem as a negative log likelyhood. then we expand that and get the second line which is the errors.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NOTE, this eqation has some wqaights and some input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so we want to find the best model, which means it has the lowest erros. How we can do that is by the gradient descent.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8e704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c8e704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so we do gradient descent. Imagine the wieght and cost space then we have some kind of function which is a ampping between weight to cost. we we are doing is we want to find the minimal cost so we can find the min of this funciton.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how we do that is we start randomly, take the derivative which gives the orientation wehre do we have to go and then move a bit into that direction and then iterate over.</a:t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c8e704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c8e704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this is what I just described.</a:t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55e30da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55e30da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colah.github.io/posts/2015-08-Backpro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University of Manchester AI ML Society - Introduction to 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Workshop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20th of November 2019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25623" l="31988" r="33149" t="16871"/>
          <a:stretch/>
        </p:blipFill>
        <p:spPr>
          <a:xfrm>
            <a:off x="6811191" y="3174875"/>
            <a:ext cx="1864784" cy="17301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07125" y="4558025"/>
            <a:ext cx="7801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By Botond Maros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Artificial neural networks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= stacking multiple logistic regressions and </a:t>
            </a:r>
            <a:r>
              <a:rPr lang="hu"/>
              <a:t>training simultaneously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43508" l="8409" r="39390" t="11094"/>
          <a:stretch/>
        </p:blipFill>
        <p:spPr>
          <a:xfrm>
            <a:off x="1676313" y="1600125"/>
            <a:ext cx="5791376" cy="314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ANN - hidden layers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29432" l="22125" r="24663" t="33578"/>
          <a:stretch/>
        </p:blipFill>
        <p:spPr>
          <a:xfrm>
            <a:off x="1167587" y="1279625"/>
            <a:ext cx="6808826" cy="31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ANN - hidden layers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37431" l="21576" r="23799" t="25411"/>
          <a:stretch/>
        </p:blipFill>
        <p:spPr>
          <a:xfrm>
            <a:off x="961450" y="1325688"/>
            <a:ext cx="7221102" cy="306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ANN- output layer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23103" l="21804" r="22964" t="39579"/>
          <a:stretch/>
        </p:blipFill>
        <p:spPr>
          <a:xfrm>
            <a:off x="1074600" y="1345563"/>
            <a:ext cx="7175532" cy="303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Output’s activation funciton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We can use ANNs for linear regression  	</a:t>
            </a:r>
            <a:r>
              <a:rPr lang="hu"/>
              <a:t>out(z) = z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Or for binary classification				out(z) = sigmoid(z)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Or for multi label classification with multiple output nodes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Architecture properties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We can have multiple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No cross connection between nodes in a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No backward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Usually fully connected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29563" l="45838" r="25384" t="41518"/>
          <a:stretch/>
        </p:blipFill>
        <p:spPr>
          <a:xfrm>
            <a:off x="4572000" y="2340175"/>
            <a:ext cx="3365300" cy="21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Multiple layers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So now we only left one thing to do and that </a:t>
            </a:r>
            <a:r>
              <a:rPr lang="hu"/>
              <a:t>finding</a:t>
            </a:r>
            <a:r>
              <a:rPr lang="hu"/>
              <a:t> the optimal weights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Optimal weights = lowest error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-&gt; use gradient descent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b="31664" l="28368" r="27304" t="44909"/>
          <a:stretch/>
        </p:blipFill>
        <p:spPr>
          <a:xfrm>
            <a:off x="1961659" y="1308950"/>
            <a:ext cx="5220676" cy="172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41547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Backpropagation</a:t>
            </a:r>
            <a:endParaRPr sz="3600"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Recall Gradient descent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Calculates</a:t>
            </a:r>
            <a:r>
              <a:rPr lang="hu"/>
              <a:t> error, takes the derivative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Modifies the weight by the gradient times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ANN: each layer depends on the </a:t>
            </a:r>
            <a:r>
              <a:rPr lang="hu"/>
              <a:t>previous</a:t>
            </a:r>
            <a:r>
              <a:rPr lang="hu"/>
              <a:t>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If we change something, it will have a domino effect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Want to calculate each edges share to the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How can we do this fast?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25" y="3271525"/>
            <a:ext cx="3301700" cy="16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b="31664" l="28368" r="27304" t="44909"/>
          <a:stretch/>
        </p:blipFill>
        <p:spPr>
          <a:xfrm>
            <a:off x="4631062" y="3422313"/>
            <a:ext cx="4201226" cy="1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Backpropagation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26026" l="21425" r="22175" t="36094"/>
          <a:stretch/>
        </p:blipFill>
        <p:spPr>
          <a:xfrm>
            <a:off x="1013712" y="1446075"/>
            <a:ext cx="7116577" cy="29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Intro to ML timetable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Workshop 1 - Introduction to Machine Learning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Workshop 2 - Data preprocessing</a:t>
            </a:r>
            <a:r>
              <a:rPr b="1" lang="hu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Workshop 3 - Fundamental  Algorithms 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hu"/>
              <a:t>Workshop 4-5 - Neural Networks Part I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Workshop 6 - Neural Networks Part 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Derivatives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hu"/>
              <a:t>Calculate</a:t>
            </a:r>
            <a:r>
              <a:rPr lang="hu"/>
              <a:t> X’s effect on Z: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88" y="1728788"/>
            <a:ext cx="83534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Backpropagation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 rotWithShape="1">
          <a:blip r:embed="rId3">
            <a:alphaModFix/>
          </a:blip>
          <a:srcRect b="26026" l="21425" r="22175" t="36094"/>
          <a:stretch/>
        </p:blipFill>
        <p:spPr>
          <a:xfrm>
            <a:off x="1013712" y="1446075"/>
            <a:ext cx="7116577" cy="29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41547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Putting </a:t>
            </a: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everything</a:t>
            </a: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together</a:t>
            </a:r>
            <a:endParaRPr sz="3600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What we have so far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Multiple logistic regressions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Lot of nodes and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We can use backpropagation for calculating every derivative in one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We just put </a:t>
            </a:r>
            <a:r>
              <a:rPr lang="hu"/>
              <a:t>everything</a:t>
            </a:r>
            <a:r>
              <a:rPr lang="hu"/>
              <a:t> </a:t>
            </a:r>
            <a:r>
              <a:rPr lang="hu"/>
              <a:t>together</a:t>
            </a:r>
            <a:r>
              <a:rPr lang="hu"/>
              <a:t> and use </a:t>
            </a:r>
            <a:r>
              <a:rPr lang="hu"/>
              <a:t>gradient</a:t>
            </a:r>
            <a:r>
              <a:rPr lang="hu"/>
              <a:t> descent for the optimization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Putting everything together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27106" l="22115" r="21908" t="34510"/>
          <a:stretch/>
        </p:blipFill>
        <p:spPr>
          <a:xfrm>
            <a:off x="1294525" y="1456050"/>
            <a:ext cx="6554948" cy="2809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Activation </a:t>
            </a:r>
            <a:r>
              <a:rPr lang="hu"/>
              <a:t>functions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450" y="1208876"/>
            <a:ext cx="6967101" cy="35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Batches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How often we update the weights?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Every training example?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After the whole data-set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In between</a:t>
            </a:r>
            <a:r>
              <a:rPr lang="hu"/>
              <a:t> : mini-batch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Questions?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Multiple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Trained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By 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Using backpropagation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Batches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Activation functions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Thank you!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Resources: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hu" u="sng">
                <a:hlinkClick r:id="rId3"/>
              </a:rPr>
              <a:t>http://colah.github.io/posts/2015-08-Backprop/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 u="sng"/>
              <a:t>https://www.cs.mcgill.ca/~wlh/comp551/</a:t>
            </a:r>
            <a:endParaRPr u="sng"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Today’s session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Revise logistic regression, gradient </a:t>
            </a:r>
            <a:r>
              <a:rPr lang="hu"/>
              <a:t>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Neural network </a:t>
            </a:r>
            <a:r>
              <a:rPr lang="hu"/>
              <a:t>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Backpropagation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Activation functions + batches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What is modeling?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Come up with a model that describes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Measure how it describes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Calculate error = difference of real data vs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Find model with lowest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⇒ This is </a:t>
            </a:r>
            <a:r>
              <a:rPr lang="hu" u="sng"/>
              <a:t>exactly</a:t>
            </a:r>
            <a:r>
              <a:rPr lang="hu"/>
              <a:t> what we are doing with neural networks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1547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ogistic regression and gradient descent</a:t>
            </a:r>
            <a:endParaRPr sz="3600"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Recall logistic regression and gradient descent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Binary classification - linear model + sigmoid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Formalizing the problem using  negative log </a:t>
            </a:r>
            <a:r>
              <a:rPr lang="hu"/>
              <a:t>likelihood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"/>
              <a:t>2nd line is the error we are trying to minimize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where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2425" y="2490288"/>
            <a:ext cx="4159151" cy="1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3700" y="4329275"/>
            <a:ext cx="2276608" cy="4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Gradient descent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214" y="1152475"/>
            <a:ext cx="6021573" cy="3738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Gradient descent for logistic regression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hu"/>
              <a:t>Gradient: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hu"/>
              <a:t>Gradient descent: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75" y="1270087"/>
            <a:ext cx="5885132" cy="91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125" y="2440500"/>
            <a:ext cx="40957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41547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Artificial neural networks</a:t>
            </a:r>
            <a:endParaRPr sz="360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