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67"/>
    <p:restoredTop sz="94647"/>
  </p:normalViewPr>
  <p:slideViewPr>
    <p:cSldViewPr snapToGrid="0" snapToObjects="1">
      <p:cViewPr varScale="1">
        <p:scale>
          <a:sx n="48" d="100"/>
          <a:sy n="48" d="100"/>
        </p:scale>
        <p:origin x="208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78FC-FFCF-8946-857A-BE93D2292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D17B6-D077-8C4C-96D9-1E4AFF9E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9E6F4-87C6-8649-9D9A-D0933A2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63D6-8800-514E-A677-92EAF870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F672-5B79-544B-8738-57EAEC3C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D06-8DEB-ED41-9123-F9637FAE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57F03-AA8C-994D-A9DC-27F94744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4B02-EFA5-1A49-83A9-E141265B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6A8D9-AE05-E847-A611-C6712DC0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985F-4003-4948-A964-112EB069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B445F-5D01-6349-ABA2-43F31278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944E-C0FB-124A-8390-4124D77BC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FBCF-E073-6E4F-9617-B64008C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6759-9B17-8840-B325-7E66853D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B748-095F-EA4B-8164-28133CF6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F9AD-A876-D94E-A1D8-0D9797E1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0145-826A-2E47-9D3A-7BDBBCE0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B070-0C25-A445-AE06-A52D6484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8105-E7E8-AF4A-9F18-20682A0D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B008-C775-D642-9405-F0CE95DF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5FD0-F0BB-1D48-BEB6-298B0520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C756-991F-D84E-B151-616F53E00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E49D-D126-EF42-A796-16D63E73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BA1F-EF2D-E644-892E-42CB68FA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30A0-E6C7-544D-AA2E-1EDF8F6F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57C-ED4C-5A45-9443-3DCEFCEB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006F-2DE6-5745-B647-4B42477BC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23094-9498-814B-A090-BE37150AF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FD20-04EA-1843-93BD-A8CEF21C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9F351-016A-EE49-8457-72FDC89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7B8C-4226-4046-9C62-E0C0F85B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B123-C88D-B14C-88B8-62BE7F3D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0C41-760D-2048-AC1C-55094C5F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0A83B-D4E2-9341-B52C-8399FE75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60DC-B577-9D4D-8815-480335985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25682-6D32-1C48-922E-B8559AFD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47CB6-7F1F-3045-B5D8-B71534B3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0915F-2A37-CE4F-868B-9D0920EF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B3CC4-43E5-1140-B611-1801EE9E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9E26-D348-4C4F-8A03-8EE99C57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F2A9B-468E-2C40-8187-44489540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A78F7-B1E2-7E48-8557-F5A77B25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FE049-149D-284B-BE26-9482405A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59337-77DE-9440-8322-4F4D4C8C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B0D89-1303-3D4D-8DC0-298F468F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A98A7-B3B0-2948-85FF-76A0C79F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2D-CABA-FD4E-A1D4-FE374AFF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E25E-8A53-9848-95AF-1BB118EE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BE531-B2CA-684D-8F6B-B207BF04E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6FB4-75BF-D64B-B69E-9BD83389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47B00-2CEB-7B46-8C8D-E99E8C51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0232B-C023-1D4E-B8D9-3E365E31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2A35-6DA1-1941-8D91-CA26BB2A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98BB7-F637-2B48-845C-4A2E1657E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E078B-8CF2-0747-A632-0236CD5D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4620-D529-CB44-8F0D-EC9DEB14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5997F-78E0-FE43-A2BD-C353D8D6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99D9-CFF8-2242-AD82-4F318D88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E2A81-4ABA-0B4E-9824-A5A9632B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0BB88-3FA4-D44F-8B17-C674DEAC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FE27-CA72-2C4A-9F66-6D243DE47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EBF83-572B-D543-9516-FE783413433B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5C9B-F328-404D-8136-406421D88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A7CC-0E6D-B346-A76A-0EA0A4751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BD1F-B138-454F-B5EC-0550EBB9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6DDA3-3AD3-BE4B-9093-9563B1B3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Carer</a:t>
            </a:r>
            <a:r>
              <a:rPr lang="en-US" dirty="0"/>
              <a:t> Running Late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01730-C3B7-AF48-B4D3-3417D8C8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determines </a:t>
            </a:r>
            <a:r>
              <a:rPr lang="en-US" dirty="0" err="1"/>
              <a:t>carer</a:t>
            </a:r>
            <a:r>
              <a:rPr lang="en-US" dirty="0"/>
              <a:t> will not arrive on time</a:t>
            </a:r>
          </a:p>
          <a:p>
            <a:r>
              <a:rPr lang="en-US" dirty="0"/>
              <a:t>Google initiates voice over to customer to alert them that X </a:t>
            </a:r>
            <a:r>
              <a:rPr lang="en-US" dirty="0" err="1"/>
              <a:t>carer</a:t>
            </a:r>
            <a:r>
              <a:rPr lang="en-US" dirty="0"/>
              <a:t> will by Y minutes late due to Z reason</a:t>
            </a:r>
          </a:p>
          <a:p>
            <a:r>
              <a:rPr lang="en-US" dirty="0"/>
              <a:t>Google asks if you would like calming music while you wait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Google asks if you would like to reschedule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6DDA3-3AD3-BE4B-9093-9563B1B3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wants to know when </a:t>
            </a:r>
            <a:r>
              <a:rPr lang="en-US" dirty="0" err="1"/>
              <a:t>carer</a:t>
            </a:r>
            <a:r>
              <a:rPr lang="en-US" dirty="0"/>
              <a:t> will arrive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01730-C3B7-AF48-B4D3-3417D8C8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asks what time </a:t>
            </a:r>
            <a:r>
              <a:rPr lang="en-US" dirty="0" err="1"/>
              <a:t>carer</a:t>
            </a:r>
            <a:r>
              <a:rPr lang="en-US" dirty="0"/>
              <a:t> is arriving</a:t>
            </a:r>
          </a:p>
          <a:p>
            <a:r>
              <a:rPr lang="en-US" dirty="0"/>
              <a:t>Google responds with X </a:t>
            </a:r>
            <a:r>
              <a:rPr lang="en-US" dirty="0" err="1"/>
              <a:t>carer</a:t>
            </a:r>
            <a:r>
              <a:rPr lang="en-US" dirty="0"/>
              <a:t> will be arriving at Y time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9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6DDA3-3AD3-BE4B-9093-9563B1B3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wants to know when </a:t>
            </a:r>
            <a:r>
              <a:rPr lang="en-US" dirty="0" err="1"/>
              <a:t>carer</a:t>
            </a:r>
            <a:r>
              <a:rPr lang="en-US" dirty="0"/>
              <a:t> will arrive &amp; reschedule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01730-C3B7-AF48-B4D3-3417D8C8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asks what time </a:t>
            </a:r>
            <a:r>
              <a:rPr lang="en-US" dirty="0" err="1"/>
              <a:t>carer</a:t>
            </a:r>
            <a:r>
              <a:rPr lang="en-US" dirty="0"/>
              <a:t> is arriving</a:t>
            </a:r>
          </a:p>
          <a:p>
            <a:r>
              <a:rPr lang="en-US" dirty="0"/>
              <a:t>Google responds with X </a:t>
            </a:r>
            <a:r>
              <a:rPr lang="en-US" dirty="0" err="1"/>
              <a:t>carer</a:t>
            </a:r>
            <a:r>
              <a:rPr lang="en-US" dirty="0"/>
              <a:t> will be arriving at Y time</a:t>
            </a:r>
          </a:p>
          <a:p>
            <a:r>
              <a:rPr lang="en-US" dirty="0"/>
              <a:t>Customer asks what time is my daughter due to arrive</a:t>
            </a:r>
          </a:p>
          <a:p>
            <a:r>
              <a:rPr lang="en-US" dirty="0"/>
              <a:t>Google responds that your calendar says that your daughter will arrive at Y time</a:t>
            </a:r>
          </a:p>
          <a:p>
            <a:r>
              <a:rPr lang="en-US" dirty="0"/>
              <a:t>Customer asks Google if they can reschedule X </a:t>
            </a:r>
            <a:r>
              <a:rPr lang="en-US" dirty="0" err="1"/>
              <a:t>carer</a:t>
            </a:r>
            <a:r>
              <a:rPr lang="en-US" dirty="0"/>
              <a:t> for another day</a:t>
            </a:r>
          </a:p>
          <a:p>
            <a:r>
              <a:rPr lang="en-US" dirty="0"/>
              <a:t>Google responds yes, we can reschedule for tomorrow morning at 11am. Is this ok?</a:t>
            </a:r>
          </a:p>
          <a:p>
            <a:r>
              <a:rPr lang="en-US" dirty="0"/>
              <a:t>Customer responds, yes, thankyou google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6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166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Carer Running Late</vt:lpstr>
      <vt:lpstr>Customer wants to know when carer will arrive</vt:lpstr>
      <vt:lpstr>Customer wants to know when carer will arrive &amp; reschedule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Carer Running Late</dc:title>
  <dc:creator>Rosemary Shapley</dc:creator>
  <cp:lastModifiedBy>Rosemary Shapley</cp:lastModifiedBy>
  <cp:revision>1</cp:revision>
  <dcterms:created xsi:type="dcterms:W3CDTF">2018-05-12T01:36:39Z</dcterms:created>
  <dcterms:modified xsi:type="dcterms:W3CDTF">2018-05-12T01:44:16Z</dcterms:modified>
</cp:coreProperties>
</file>