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12cfca44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12cfca44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12cfca44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12cfca44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12cfca4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12cfca4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12cfca44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12cfca44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1938a8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1938a8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12cfca448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12cfca448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12cfca44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12cfca44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12cfca44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12cfca44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12cfca4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12cfca4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12cfca4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12cfca4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122975"/>
            <a:ext cx="8520600" cy="26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AI-assisted decision making system for thyroid nodule classification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Interface</a:t>
            </a:r>
            <a:endParaRPr/>
          </a:p>
        </p:txBody>
      </p: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5155725" y="1805625"/>
            <a:ext cx="38430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Notification Area. From this are the user may be informed about the progress of their submitted tasks as well as the system status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" y="1201875"/>
            <a:ext cx="4830577" cy="2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349" name="Google Shape;349;p23"/>
          <p:cNvSpPr txBox="1"/>
          <p:nvPr>
            <p:ph idx="1" type="subTitle"/>
          </p:nvPr>
        </p:nvSpPr>
        <p:spPr>
          <a:xfrm>
            <a:off x="311700" y="108820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would like to hear about the UI structure, features, and possible additions and statistics that may be of interest to the doctors</a:t>
            </a:r>
            <a:endParaRPr/>
          </a:p>
        </p:txBody>
      </p:sp>
      <p:sp>
        <p:nvSpPr>
          <p:cNvPr id="350" name="Google Shape;350;p23"/>
          <p:cNvSpPr txBox="1"/>
          <p:nvPr>
            <p:ph idx="1" type="subTitle"/>
          </p:nvPr>
        </p:nvSpPr>
        <p:spPr>
          <a:xfrm>
            <a:off x="175650" y="399985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Stefanos Stefanou, Undergraduate Computer Scientist, University of Reading UK.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Thank you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11700" y="931700"/>
            <a:ext cx="5434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dominant way of determining the category of a thyroid module is a Fine Needle Aspiration (FNA) biopsy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311700" y="1698925"/>
            <a:ext cx="5109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FNA procedure is a process involving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Experienced doctors and expensive labs is an expensive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378900" y="2765850"/>
            <a:ext cx="5109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we have an inexpensive process to determine if a specific patient should perform FNA or not?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378900" y="3577775"/>
            <a:ext cx="5109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Yes, With the help of Image Analysis and </a:t>
            </a:r>
            <a:r>
              <a:rPr lang="en-GB"/>
              <a:t>Artificial</a:t>
            </a:r>
            <a:r>
              <a:rPr lang="en-GB"/>
              <a:t> </a:t>
            </a:r>
            <a:r>
              <a:rPr lang="en-GB"/>
              <a:t>intelligence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Application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subTitle"/>
          </p:nvPr>
        </p:nvSpPr>
        <p:spPr>
          <a:xfrm>
            <a:off x="311700" y="108820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details of the process involved and the methodologies are still under active research; today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will present you with the interface of this application with the intent of getting useful feedback.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Application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311700" y="1088200"/>
            <a:ext cx="5434200" cy="1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the current stage using DDTI and TDID datasets and a simple C-Support Vector Classification, we have a success rate of ~80%. The current state of the project involves the combination of multiple different prediction techniques and image filters to the scans, and the study of their affect on the success rate.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proccess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311700" y="108820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application, from an operators perspective, will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workflow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Log in to the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Navigate into the relevant menu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Upload a scan of a known patient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Submit a ‘Prediction Task’ into the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Wait for a couple of seconds, as its task is scheduled to be completed on a First-Come-First-Serve basis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View the results, a prediction(TIRADS Classification) , and possibly some useful statistics about the 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311700" y="3699875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radiologists will have the option to agree or disagree with the prediction by writing a short paragraph and submitting it for our team to use as a feedback loop for improvement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proccess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311700" y="108820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 , Doctors could save the results for later use, and </a:t>
            </a:r>
            <a:r>
              <a:rPr lang="en-GB"/>
              <a:t>associate</a:t>
            </a:r>
            <a:r>
              <a:rPr lang="en-GB"/>
              <a:t> a scan with a patient, possibly comparing multiple scans from different time periods, in order to determine the progress of this specific patient</a:t>
            </a:r>
            <a:endParaRPr/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311700" y="257175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Suggestions  for additional features that can make the workflow of doctors easier are, of course, welcome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Interface</a:t>
            </a:r>
            <a:endParaRPr/>
          </a:p>
        </p:txBody>
      </p:sp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311700" y="108820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 , Doctors could save the results for later use, and associate a scan with a patient, possibly comparing multiple scans from different time periods, in order to determine the progress of this specific patient</a:t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311700" y="2571750"/>
            <a:ext cx="5434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Suggestions  for additional features that can make the workflow of doctors easier are, of course, welcome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Interface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75" y="966113"/>
            <a:ext cx="4682898" cy="3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>
            <p:ph idx="1" type="subTitle"/>
          </p:nvPr>
        </p:nvSpPr>
        <p:spPr>
          <a:xfrm>
            <a:off x="5155725" y="1805625"/>
            <a:ext cx="38430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-GB"/>
              <a:t>Action Area. The Area that a doctor will perform a new action, such as uploading a new scan and submitting a new task to the system</a:t>
            </a:r>
            <a:endParaRPr/>
          </a:p>
        </p:txBody>
      </p:sp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5155725" y="3020325"/>
            <a:ext cx="38430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	The information area contains the information selected by a particular action. In this scenario, a completed task shows its results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subTitle"/>
          </p:nvPr>
        </p:nvSpPr>
        <p:spPr>
          <a:xfrm>
            <a:off x="5155725" y="4110075"/>
            <a:ext cx="38430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(3) 	The System Information Area may be used by used to extract useful info about the current state of the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ctrTitle"/>
          </p:nvPr>
        </p:nvSpPr>
        <p:spPr>
          <a:xfrm>
            <a:off x="311700" y="122975"/>
            <a:ext cx="85206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Interface</a:t>
            </a:r>
            <a:endParaRPr/>
          </a:p>
        </p:txBody>
      </p:sp>
      <p:sp>
        <p:nvSpPr>
          <p:cNvPr id="335" name="Google Shape;335;p21"/>
          <p:cNvSpPr txBox="1"/>
          <p:nvPr>
            <p:ph idx="1" type="subTitle"/>
          </p:nvPr>
        </p:nvSpPr>
        <p:spPr>
          <a:xfrm>
            <a:off x="5155725" y="1805625"/>
            <a:ext cx="38430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Information Area. Various useful information regarding the user can be found here, such as the total tasks, tasks quota, name, and permission information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0" y="944675"/>
            <a:ext cx="5000600" cy="329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