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ADB07-A422-7654-85CE-9CC5B85B0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AC751-FFB0-140B-453F-7CC2DD9C1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7175D-29CA-EA9C-335E-FB244DC7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DAA6C-2494-1C28-2BF7-CBCC5D57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45E32-965B-D763-CA28-E8236EC2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7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48FF9-1984-2A6C-E324-E77091A6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BCEDC-E079-CB99-E30B-13B881C40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3547C-ADF6-24BC-4AE7-5522913F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68AC5-494A-5EB1-A3AB-8721539D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A24E15-56C0-4E98-277D-34A63415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6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CD9AD4-18CE-72FC-4E3B-EAA04FD5F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56395F-2340-7FDD-66A2-3E0C9B7FD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872D-CD28-D680-B0C1-95B59498B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0E3D3-E9D6-8509-2A01-FBD61954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57B38-E624-D4C2-0CB8-06CD0009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9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19421-754E-D079-D9EB-AD2835C1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7D54EA-2C4D-1F07-5E11-4D4D8FEE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CF0CE-6FB2-9630-8A52-D5F5D73C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A9917-36C3-FF86-6F27-A07BECE4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637C7-0E01-B78C-F40A-D1140B1A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8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190D9-19AB-A4DA-BCA1-1580661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8FDC83-D690-47CA-EF76-CDE21973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F0140-A990-D7DA-9249-1263D05F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A2D84-033D-2884-B9CC-55471AFE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5C023-6B77-4E3D-9CA4-26DFD5B9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49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7B209-7F59-10FB-A131-892CE86F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2AB3C-7806-ED7A-FDA3-33B3EE50E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5AA70-6C17-FEE7-F0B7-99E8A11BF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1EED8-6D1B-3301-0153-E4FE3C4B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589C23-84B9-26B7-858E-B6152EE3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3705DE-9FAB-C500-C3AA-1074913B8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5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46201-CDA6-4C4A-39E9-74EBF7F6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C27992-CFC3-A410-332D-1F73C3E88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66F00D-AAE9-4810-DAB3-FC4259421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23057-F4EB-4A92-D386-A37E28965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BD7D3C-AE76-CC47-C4B8-8BF3ED060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D8D598-64A0-7CD9-29D1-2EA69344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DF5126-8E58-07D7-71E8-802CE761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822646-7C4B-8E9A-0DF7-4DDBD0E8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83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85F12-78BB-1B76-4909-47ED071D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08FDF4-4CBA-1E9E-39A4-D9831B25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AA505-E159-83D5-E3E3-293125C4C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E92B69-AEF6-16C6-41FE-2E4D4D06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1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646B7-FAC2-22C3-3BFF-89F22945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40D148-B059-9282-BA4C-0856328A3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396109-F89D-9177-D5CC-99D19E83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0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AB263-A794-0CC8-BFDA-1B07B345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B782F9-A35E-23B5-489F-17CDE83BF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6A1546-0BF7-EA06-E834-A5CB5EA27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18EAC-0CA7-4A1B-94D8-87F3AF8B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435CC1-BD1D-1BE2-A140-E5F0F3B6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FF2AA-11F9-9088-F784-6B275A41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6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A8A962-2664-6D04-5AC5-3876D4FA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23D42A-6D1B-ACD5-15F4-5D24EB2AD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0009B-716C-1543-1789-91E7D9F19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F3D562-7F68-D458-EDDF-E04D7FEC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8C6DD-42EB-7DEE-CB82-E5065AE54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68CA5-80C2-3234-A2EB-03199DA2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31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67DD97-8A9B-5B52-73B5-BB4A34EE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8983A-94AE-4E69-E4DA-2597F80E3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4E8A9-4D4A-A4AF-B329-B717DDE9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24E617-6276-4C33-BB1E-3BD210BE8564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8B5DC6-601C-AD36-C366-37C27F122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F27C5-9FF8-8995-4333-6160D1481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F0F36-7AB1-45D9-995F-63EEBEE12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92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9F1C7D2A-0646-7F3D-7757-8DF2D1AFEB6D}"/>
              </a:ext>
            </a:extLst>
          </p:cNvPr>
          <p:cNvSpPr txBox="1">
            <a:spLocks/>
          </p:cNvSpPr>
          <p:nvPr/>
        </p:nvSpPr>
        <p:spPr>
          <a:xfrm>
            <a:off x="1208795" y="335760"/>
            <a:ext cx="9774409" cy="7356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UI Design Document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66B270-BA32-A2F4-BF8A-1E5AA535E988}"/>
              </a:ext>
            </a:extLst>
          </p:cNvPr>
          <p:cNvSpPr txBox="1"/>
          <p:nvPr/>
        </p:nvSpPr>
        <p:spPr>
          <a:xfrm>
            <a:off x="4360716" y="2552036"/>
            <a:ext cx="34705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Screenshot: Login UI</a:t>
            </a:r>
          </a:p>
          <a:p>
            <a:endParaRPr lang="en-US" altLang="ko-KR" b="1" dirty="0"/>
          </a:p>
          <a:p>
            <a:r>
              <a:rPr lang="en-US" altLang="ko-KR" b="1" dirty="0"/>
              <a:t>2. Screenshot: Dashboard UI</a:t>
            </a:r>
          </a:p>
          <a:p>
            <a:endParaRPr lang="en-US" altLang="ko-KR" b="1" dirty="0"/>
          </a:p>
          <a:p>
            <a:r>
              <a:rPr lang="en-US" altLang="ko-KR" b="1" dirty="0"/>
              <a:t>3. Sketch: Design Concept</a:t>
            </a:r>
          </a:p>
        </p:txBody>
      </p:sp>
    </p:spTree>
    <p:extLst>
      <p:ext uri="{BB962C8B-B14F-4D97-AF65-F5344CB8AC3E}">
        <p14:creationId xmlns:p14="http://schemas.microsoft.com/office/powerpoint/2010/main" val="272561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06B1140-5DEF-6F8E-C419-AFE1946DE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915"/>
            <a:ext cx="12192000" cy="6079367"/>
          </a:xfrm>
          <a:prstGeom prst="rect">
            <a:avLst/>
          </a:prstGeom>
        </p:spPr>
      </p:pic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63225A13-1C5F-3364-8742-CFF88567A36B}"/>
              </a:ext>
            </a:extLst>
          </p:cNvPr>
          <p:cNvSpPr txBox="1">
            <a:spLocks/>
          </p:cNvSpPr>
          <p:nvPr/>
        </p:nvSpPr>
        <p:spPr>
          <a:xfrm>
            <a:off x="0" y="-1185"/>
            <a:ext cx="8520600" cy="53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1. Screenshot: Login UI</a:t>
            </a:r>
          </a:p>
        </p:txBody>
      </p:sp>
    </p:spTree>
    <p:extLst>
      <p:ext uri="{BB962C8B-B14F-4D97-AF65-F5344CB8AC3E}">
        <p14:creationId xmlns:p14="http://schemas.microsoft.com/office/powerpoint/2010/main" val="417509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AB993-8CAE-C2F4-BD36-2C0BA83CF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0A2C763C-C16C-77EC-2A11-48693C127D80}"/>
              </a:ext>
            </a:extLst>
          </p:cNvPr>
          <p:cNvSpPr txBox="1">
            <a:spLocks/>
          </p:cNvSpPr>
          <p:nvPr/>
        </p:nvSpPr>
        <p:spPr>
          <a:xfrm>
            <a:off x="0" y="-1185"/>
            <a:ext cx="8520600" cy="53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2. Screenshot: User’s Dashboard UI</a:t>
            </a:r>
          </a:p>
        </p:txBody>
      </p:sp>
      <p:pic>
        <p:nvPicPr>
          <p:cNvPr id="9" name="그림 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0816977B-208C-EE97-E4E0-92DA88D1C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06"/>
          <a:stretch/>
        </p:blipFill>
        <p:spPr>
          <a:xfrm>
            <a:off x="0" y="531915"/>
            <a:ext cx="12192000" cy="60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4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978B3-0D2F-2D8D-1FBC-CDB1CB253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;p13">
            <a:extLst>
              <a:ext uri="{FF2B5EF4-FFF2-40B4-BE49-F238E27FC236}">
                <a16:creationId xmlns:a16="http://schemas.microsoft.com/office/drawing/2014/main" id="{6A95541B-A4F0-D419-CF94-8545B2020F2D}"/>
              </a:ext>
            </a:extLst>
          </p:cNvPr>
          <p:cNvSpPr txBox="1">
            <a:spLocks/>
          </p:cNvSpPr>
          <p:nvPr/>
        </p:nvSpPr>
        <p:spPr>
          <a:xfrm>
            <a:off x="0" y="-1185"/>
            <a:ext cx="8520600" cy="533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3. Sketch: Design Concept</a:t>
            </a:r>
          </a:p>
        </p:txBody>
      </p:sp>
      <p:pic>
        <p:nvPicPr>
          <p:cNvPr id="5" name="그림 4" descr="텍스트, 스케치, 그림, 도표이(가) 표시된 사진&#10;&#10;자동 생성된 설명">
            <a:extLst>
              <a:ext uri="{FF2B5EF4-FFF2-40B4-BE49-F238E27FC236}">
                <a16:creationId xmlns:a16="http://schemas.microsoft.com/office/drawing/2014/main" id="{C689D07E-6639-C040-D9D5-369AFF075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18" y="531915"/>
            <a:ext cx="5953963" cy="63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8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NanumGothic</vt:lpstr>
      <vt:lpstr>맑은 고딕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Wonbin Kim</dc:creator>
  <cp:lastModifiedBy>Wonbin Kim</cp:lastModifiedBy>
  <cp:revision>6</cp:revision>
  <dcterms:created xsi:type="dcterms:W3CDTF">2024-11-17T16:02:22Z</dcterms:created>
  <dcterms:modified xsi:type="dcterms:W3CDTF">2024-11-17T16:14:09Z</dcterms:modified>
</cp:coreProperties>
</file>