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13/09/2021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SemiBold Condensed</vt:lpstr>
      <vt:lpstr>Calibri</vt:lpstr>
      <vt:lpstr>SUSF</vt:lpstr>
      <vt:lpstr>System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2</cp:revision>
  <dcterms:created xsi:type="dcterms:W3CDTF">2021-09-13T09:58:19Z</dcterms:created>
  <dcterms:modified xsi:type="dcterms:W3CDTF">2021-09-13T10:13:17Z</dcterms:modified>
</cp:coreProperties>
</file>