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2" r:id="rId2"/>
  </p:sldMasterIdLst>
  <p:sldIdLst>
    <p:sldId id="256" r:id="rId3"/>
    <p:sldId id="257" r:id="rId4"/>
    <p:sldId id="258" r:id="rId5"/>
    <p:sldId id="259" r:id="rId6"/>
    <p:sldId id="260" r:id="rId7"/>
    <p:sldId id="261" r:id="rId8"/>
    <p:sldId id="265" r:id="rId9"/>
    <p:sldId id="266" r:id="rId10"/>
    <p:sldId id="29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BAD326-7073-447D-AC13-7E443F1E5AEF}" type="datetimeFigureOut">
              <a:rPr lang="en-US" smtClean="0"/>
              <a:t>2/14/2019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F8E7F12-BB84-4927-BA44-4741FC09E89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5685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AD326-7073-447D-AC13-7E443F1E5AEF}"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E7F12-BB84-4927-BA44-4741FC09E89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8378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AD326-7073-447D-AC13-7E443F1E5AEF}"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E7F12-BB84-4927-BA44-4741FC09E89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686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E90AD-D7E7-4E0A-891C-E30C41CCB7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867F11-F9E2-474C-A081-42D9A0729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D7E3F1-6B8B-4D30-81B3-F255B4B9CB65}"/>
              </a:ext>
            </a:extLst>
          </p:cNvPr>
          <p:cNvSpPr>
            <a:spLocks noGrp="1"/>
          </p:cNvSpPr>
          <p:nvPr>
            <p:ph type="dt" sz="half" idx="10"/>
          </p:nvPr>
        </p:nvSpPr>
        <p:spPr/>
        <p:txBody>
          <a:bodyPr/>
          <a:lstStyle/>
          <a:p>
            <a:fld id="{B64F8C7D-DAE5-4A90-BCE0-63162B603AB2}" type="datetimeFigureOut">
              <a:rPr lang="en-US" smtClean="0"/>
              <a:t>2/14/2019</a:t>
            </a:fld>
            <a:endParaRPr lang="en-US"/>
          </a:p>
        </p:txBody>
      </p:sp>
      <p:sp>
        <p:nvSpPr>
          <p:cNvPr id="5" name="Footer Placeholder 4">
            <a:extLst>
              <a:ext uri="{FF2B5EF4-FFF2-40B4-BE49-F238E27FC236}">
                <a16:creationId xmlns:a16="http://schemas.microsoft.com/office/drawing/2014/main" id="{5750CA3A-F47E-4191-8038-CDAB59B72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134FA-728F-4DEE-AF19-8519769057A5}"/>
              </a:ext>
            </a:extLst>
          </p:cNvPr>
          <p:cNvSpPr>
            <a:spLocks noGrp="1"/>
          </p:cNvSpPr>
          <p:nvPr>
            <p:ph type="sldNum" sz="quarter" idx="12"/>
          </p:nvPr>
        </p:nvSpPr>
        <p:spPr/>
        <p:txBody>
          <a:bodyPr/>
          <a:lstStyle/>
          <a:p>
            <a:fld id="{2BF0A2DE-6107-4777-AF4C-DAEE134BC787}" type="slidenum">
              <a:rPr lang="en-US" smtClean="0"/>
              <a:t>‹#›</a:t>
            </a:fld>
            <a:endParaRPr lang="en-US"/>
          </a:p>
        </p:txBody>
      </p:sp>
    </p:spTree>
    <p:extLst>
      <p:ext uri="{BB962C8B-B14F-4D97-AF65-F5344CB8AC3E}">
        <p14:creationId xmlns:p14="http://schemas.microsoft.com/office/powerpoint/2010/main" val="2862455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B7FC-1719-42D3-89C4-F440D99A9B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9ECB4F-56B6-4860-A5B0-79BFE012821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8E655-508E-4AC5-9372-9CE0B0D1BDE0}"/>
              </a:ext>
            </a:extLst>
          </p:cNvPr>
          <p:cNvSpPr>
            <a:spLocks noGrp="1"/>
          </p:cNvSpPr>
          <p:nvPr>
            <p:ph type="dt" sz="half" idx="10"/>
          </p:nvPr>
        </p:nvSpPr>
        <p:spPr/>
        <p:txBody>
          <a:bodyPr/>
          <a:lstStyle/>
          <a:p>
            <a:fld id="{B64F8C7D-DAE5-4A90-BCE0-63162B603AB2}" type="datetimeFigureOut">
              <a:rPr lang="en-US" smtClean="0"/>
              <a:t>2/14/2019</a:t>
            </a:fld>
            <a:endParaRPr lang="en-US"/>
          </a:p>
        </p:txBody>
      </p:sp>
      <p:sp>
        <p:nvSpPr>
          <p:cNvPr id="5" name="Footer Placeholder 4">
            <a:extLst>
              <a:ext uri="{FF2B5EF4-FFF2-40B4-BE49-F238E27FC236}">
                <a16:creationId xmlns:a16="http://schemas.microsoft.com/office/drawing/2014/main" id="{AF79EFDC-F11A-41FA-9397-6AA754374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38DDFC-4600-45CA-A830-A04DD4BC4030}"/>
              </a:ext>
            </a:extLst>
          </p:cNvPr>
          <p:cNvSpPr>
            <a:spLocks noGrp="1"/>
          </p:cNvSpPr>
          <p:nvPr>
            <p:ph type="sldNum" sz="quarter" idx="12"/>
          </p:nvPr>
        </p:nvSpPr>
        <p:spPr/>
        <p:txBody>
          <a:bodyPr/>
          <a:lstStyle/>
          <a:p>
            <a:fld id="{2BF0A2DE-6107-4777-AF4C-DAEE134BC787}" type="slidenum">
              <a:rPr lang="en-US" smtClean="0"/>
              <a:t>‹#›</a:t>
            </a:fld>
            <a:endParaRPr lang="en-US"/>
          </a:p>
        </p:txBody>
      </p:sp>
    </p:spTree>
    <p:extLst>
      <p:ext uri="{BB962C8B-B14F-4D97-AF65-F5344CB8AC3E}">
        <p14:creationId xmlns:p14="http://schemas.microsoft.com/office/powerpoint/2010/main" val="3714661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B4A9-DD06-47FE-9DEB-2819F07CCF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EE9858-CE29-46F5-97BE-DF10C9636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A18F14-FCB7-4EEB-B83E-A542EA721EF2}"/>
              </a:ext>
            </a:extLst>
          </p:cNvPr>
          <p:cNvSpPr>
            <a:spLocks noGrp="1"/>
          </p:cNvSpPr>
          <p:nvPr>
            <p:ph type="dt" sz="half" idx="10"/>
          </p:nvPr>
        </p:nvSpPr>
        <p:spPr/>
        <p:txBody>
          <a:bodyPr/>
          <a:lstStyle/>
          <a:p>
            <a:fld id="{B64F8C7D-DAE5-4A90-BCE0-63162B603AB2}" type="datetimeFigureOut">
              <a:rPr lang="en-US" smtClean="0"/>
              <a:t>2/14/2019</a:t>
            </a:fld>
            <a:endParaRPr lang="en-US"/>
          </a:p>
        </p:txBody>
      </p:sp>
      <p:sp>
        <p:nvSpPr>
          <p:cNvPr id="5" name="Footer Placeholder 4">
            <a:extLst>
              <a:ext uri="{FF2B5EF4-FFF2-40B4-BE49-F238E27FC236}">
                <a16:creationId xmlns:a16="http://schemas.microsoft.com/office/drawing/2014/main" id="{B4DB79B2-DAFE-40AF-B475-26C317929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D7D40-BB0B-422E-9180-01E0C55D712F}"/>
              </a:ext>
            </a:extLst>
          </p:cNvPr>
          <p:cNvSpPr>
            <a:spLocks noGrp="1"/>
          </p:cNvSpPr>
          <p:nvPr>
            <p:ph type="sldNum" sz="quarter" idx="12"/>
          </p:nvPr>
        </p:nvSpPr>
        <p:spPr/>
        <p:txBody>
          <a:bodyPr/>
          <a:lstStyle/>
          <a:p>
            <a:fld id="{2BF0A2DE-6107-4777-AF4C-DAEE134BC787}" type="slidenum">
              <a:rPr lang="en-US" smtClean="0"/>
              <a:t>‹#›</a:t>
            </a:fld>
            <a:endParaRPr lang="en-US"/>
          </a:p>
        </p:txBody>
      </p:sp>
    </p:spTree>
    <p:extLst>
      <p:ext uri="{BB962C8B-B14F-4D97-AF65-F5344CB8AC3E}">
        <p14:creationId xmlns:p14="http://schemas.microsoft.com/office/powerpoint/2010/main" val="601450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A8D12-689E-4028-A25D-BC76B759E9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26BD17-F7E4-44DF-A742-16FFD5AFF28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7121E9-F185-46A5-8085-0C8B6D2286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59ECF2-66DF-4458-9665-44922AF118F2}"/>
              </a:ext>
            </a:extLst>
          </p:cNvPr>
          <p:cNvSpPr>
            <a:spLocks noGrp="1"/>
          </p:cNvSpPr>
          <p:nvPr>
            <p:ph type="dt" sz="half" idx="10"/>
          </p:nvPr>
        </p:nvSpPr>
        <p:spPr/>
        <p:txBody>
          <a:bodyPr/>
          <a:lstStyle/>
          <a:p>
            <a:fld id="{B64F8C7D-DAE5-4A90-BCE0-63162B603AB2}" type="datetimeFigureOut">
              <a:rPr lang="en-US" smtClean="0"/>
              <a:t>2/14/2019</a:t>
            </a:fld>
            <a:endParaRPr lang="en-US"/>
          </a:p>
        </p:txBody>
      </p:sp>
      <p:sp>
        <p:nvSpPr>
          <p:cNvPr id="6" name="Footer Placeholder 5">
            <a:extLst>
              <a:ext uri="{FF2B5EF4-FFF2-40B4-BE49-F238E27FC236}">
                <a16:creationId xmlns:a16="http://schemas.microsoft.com/office/drawing/2014/main" id="{16FC1432-CC6D-4DEC-B47A-87C42B9DB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BC4454-3638-40F8-8088-FDE6D3F20ED4}"/>
              </a:ext>
            </a:extLst>
          </p:cNvPr>
          <p:cNvSpPr>
            <a:spLocks noGrp="1"/>
          </p:cNvSpPr>
          <p:nvPr>
            <p:ph type="sldNum" sz="quarter" idx="12"/>
          </p:nvPr>
        </p:nvSpPr>
        <p:spPr/>
        <p:txBody>
          <a:bodyPr/>
          <a:lstStyle/>
          <a:p>
            <a:fld id="{2BF0A2DE-6107-4777-AF4C-DAEE134BC787}" type="slidenum">
              <a:rPr lang="en-US" smtClean="0"/>
              <a:t>‹#›</a:t>
            </a:fld>
            <a:endParaRPr lang="en-US"/>
          </a:p>
        </p:txBody>
      </p:sp>
    </p:spTree>
    <p:extLst>
      <p:ext uri="{BB962C8B-B14F-4D97-AF65-F5344CB8AC3E}">
        <p14:creationId xmlns:p14="http://schemas.microsoft.com/office/powerpoint/2010/main" val="3485228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22CE-6EBA-4E1D-8A10-13F1646BBB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3BB99C-F617-4417-8D56-0A33E7F7D1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EC7E2E-4845-415C-B058-C07C236D84C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9DF775-A63F-4827-88E5-278234FB7F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DA3DC9-778D-438B-8F65-702F38028C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86F233-0319-4A81-B3B5-CE7848CC1082}"/>
              </a:ext>
            </a:extLst>
          </p:cNvPr>
          <p:cNvSpPr>
            <a:spLocks noGrp="1"/>
          </p:cNvSpPr>
          <p:nvPr>
            <p:ph type="dt" sz="half" idx="10"/>
          </p:nvPr>
        </p:nvSpPr>
        <p:spPr/>
        <p:txBody>
          <a:bodyPr/>
          <a:lstStyle/>
          <a:p>
            <a:fld id="{B64F8C7D-DAE5-4A90-BCE0-63162B603AB2}" type="datetimeFigureOut">
              <a:rPr lang="en-US" smtClean="0"/>
              <a:t>2/14/2019</a:t>
            </a:fld>
            <a:endParaRPr lang="en-US"/>
          </a:p>
        </p:txBody>
      </p:sp>
      <p:sp>
        <p:nvSpPr>
          <p:cNvPr id="8" name="Footer Placeholder 7">
            <a:extLst>
              <a:ext uri="{FF2B5EF4-FFF2-40B4-BE49-F238E27FC236}">
                <a16:creationId xmlns:a16="http://schemas.microsoft.com/office/drawing/2014/main" id="{1EAC910B-1495-4820-BAF0-3381842F98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D71127-29D6-45A5-8F49-22F44F1C71CA}"/>
              </a:ext>
            </a:extLst>
          </p:cNvPr>
          <p:cNvSpPr>
            <a:spLocks noGrp="1"/>
          </p:cNvSpPr>
          <p:nvPr>
            <p:ph type="sldNum" sz="quarter" idx="12"/>
          </p:nvPr>
        </p:nvSpPr>
        <p:spPr/>
        <p:txBody>
          <a:bodyPr/>
          <a:lstStyle/>
          <a:p>
            <a:fld id="{2BF0A2DE-6107-4777-AF4C-DAEE134BC787}" type="slidenum">
              <a:rPr lang="en-US" smtClean="0"/>
              <a:t>‹#›</a:t>
            </a:fld>
            <a:endParaRPr lang="en-US"/>
          </a:p>
        </p:txBody>
      </p:sp>
    </p:spTree>
    <p:extLst>
      <p:ext uri="{BB962C8B-B14F-4D97-AF65-F5344CB8AC3E}">
        <p14:creationId xmlns:p14="http://schemas.microsoft.com/office/powerpoint/2010/main" val="2815465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13E8-38D0-4AAF-AEC4-52E5891C69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9B06EC-0E51-4EDE-83A5-F64B58090B70}"/>
              </a:ext>
            </a:extLst>
          </p:cNvPr>
          <p:cNvSpPr>
            <a:spLocks noGrp="1"/>
          </p:cNvSpPr>
          <p:nvPr>
            <p:ph type="dt" sz="half" idx="10"/>
          </p:nvPr>
        </p:nvSpPr>
        <p:spPr/>
        <p:txBody>
          <a:bodyPr/>
          <a:lstStyle/>
          <a:p>
            <a:fld id="{B64F8C7D-DAE5-4A90-BCE0-63162B603AB2}" type="datetimeFigureOut">
              <a:rPr lang="en-US" smtClean="0"/>
              <a:t>2/14/2019</a:t>
            </a:fld>
            <a:endParaRPr lang="en-US"/>
          </a:p>
        </p:txBody>
      </p:sp>
      <p:sp>
        <p:nvSpPr>
          <p:cNvPr id="4" name="Footer Placeholder 3">
            <a:extLst>
              <a:ext uri="{FF2B5EF4-FFF2-40B4-BE49-F238E27FC236}">
                <a16:creationId xmlns:a16="http://schemas.microsoft.com/office/drawing/2014/main" id="{9D013B99-F269-40D1-9C40-5920B58C7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9C7AF9-0A4A-4E68-BBDA-1A29BDB374A6}"/>
              </a:ext>
            </a:extLst>
          </p:cNvPr>
          <p:cNvSpPr>
            <a:spLocks noGrp="1"/>
          </p:cNvSpPr>
          <p:nvPr>
            <p:ph type="sldNum" sz="quarter" idx="12"/>
          </p:nvPr>
        </p:nvSpPr>
        <p:spPr/>
        <p:txBody>
          <a:bodyPr/>
          <a:lstStyle/>
          <a:p>
            <a:fld id="{2BF0A2DE-6107-4777-AF4C-DAEE134BC787}" type="slidenum">
              <a:rPr lang="en-US" smtClean="0"/>
              <a:t>‹#›</a:t>
            </a:fld>
            <a:endParaRPr lang="en-US"/>
          </a:p>
        </p:txBody>
      </p:sp>
    </p:spTree>
    <p:extLst>
      <p:ext uri="{BB962C8B-B14F-4D97-AF65-F5344CB8AC3E}">
        <p14:creationId xmlns:p14="http://schemas.microsoft.com/office/powerpoint/2010/main" val="21662000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8FA5C8-4B90-4432-9CF5-54B1CEE0F68B}"/>
              </a:ext>
            </a:extLst>
          </p:cNvPr>
          <p:cNvSpPr>
            <a:spLocks noGrp="1"/>
          </p:cNvSpPr>
          <p:nvPr>
            <p:ph type="dt" sz="half" idx="10"/>
          </p:nvPr>
        </p:nvSpPr>
        <p:spPr/>
        <p:txBody>
          <a:bodyPr/>
          <a:lstStyle/>
          <a:p>
            <a:fld id="{B64F8C7D-DAE5-4A90-BCE0-63162B603AB2}" type="datetimeFigureOut">
              <a:rPr lang="en-US" smtClean="0"/>
              <a:t>2/14/2019</a:t>
            </a:fld>
            <a:endParaRPr lang="en-US"/>
          </a:p>
        </p:txBody>
      </p:sp>
      <p:sp>
        <p:nvSpPr>
          <p:cNvPr id="3" name="Footer Placeholder 2">
            <a:extLst>
              <a:ext uri="{FF2B5EF4-FFF2-40B4-BE49-F238E27FC236}">
                <a16:creationId xmlns:a16="http://schemas.microsoft.com/office/drawing/2014/main" id="{DFBEC4EF-7E99-4D0D-80AD-449CCDA092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6EEAF-7638-4393-A146-48B5EB313578}"/>
              </a:ext>
            </a:extLst>
          </p:cNvPr>
          <p:cNvSpPr>
            <a:spLocks noGrp="1"/>
          </p:cNvSpPr>
          <p:nvPr>
            <p:ph type="sldNum" sz="quarter" idx="12"/>
          </p:nvPr>
        </p:nvSpPr>
        <p:spPr/>
        <p:txBody>
          <a:bodyPr/>
          <a:lstStyle/>
          <a:p>
            <a:fld id="{2BF0A2DE-6107-4777-AF4C-DAEE134BC787}" type="slidenum">
              <a:rPr lang="en-US" smtClean="0"/>
              <a:t>‹#›</a:t>
            </a:fld>
            <a:endParaRPr lang="en-US"/>
          </a:p>
        </p:txBody>
      </p:sp>
    </p:spTree>
    <p:extLst>
      <p:ext uri="{BB962C8B-B14F-4D97-AF65-F5344CB8AC3E}">
        <p14:creationId xmlns:p14="http://schemas.microsoft.com/office/powerpoint/2010/main" val="40695595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B41D-85AF-4055-92EC-D96E6D3CD4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2B0EA7-8E38-4C32-9114-70168F09E6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27AD07-F457-4A98-AB9A-C9C785361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38478A-3EB7-4549-9683-BDC8AAE2F606}"/>
              </a:ext>
            </a:extLst>
          </p:cNvPr>
          <p:cNvSpPr>
            <a:spLocks noGrp="1"/>
          </p:cNvSpPr>
          <p:nvPr>
            <p:ph type="dt" sz="half" idx="10"/>
          </p:nvPr>
        </p:nvSpPr>
        <p:spPr/>
        <p:txBody>
          <a:bodyPr/>
          <a:lstStyle/>
          <a:p>
            <a:fld id="{B64F8C7D-DAE5-4A90-BCE0-63162B603AB2}" type="datetimeFigureOut">
              <a:rPr lang="en-US" smtClean="0"/>
              <a:t>2/14/2019</a:t>
            </a:fld>
            <a:endParaRPr lang="en-US"/>
          </a:p>
        </p:txBody>
      </p:sp>
      <p:sp>
        <p:nvSpPr>
          <p:cNvPr id="6" name="Footer Placeholder 5">
            <a:extLst>
              <a:ext uri="{FF2B5EF4-FFF2-40B4-BE49-F238E27FC236}">
                <a16:creationId xmlns:a16="http://schemas.microsoft.com/office/drawing/2014/main" id="{4E0305AC-ACBC-46E6-8F07-115821C28F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BB8A24-FA46-402D-A564-C5716DEBE47C}"/>
              </a:ext>
            </a:extLst>
          </p:cNvPr>
          <p:cNvSpPr>
            <a:spLocks noGrp="1"/>
          </p:cNvSpPr>
          <p:nvPr>
            <p:ph type="sldNum" sz="quarter" idx="12"/>
          </p:nvPr>
        </p:nvSpPr>
        <p:spPr/>
        <p:txBody>
          <a:bodyPr/>
          <a:lstStyle/>
          <a:p>
            <a:fld id="{2BF0A2DE-6107-4777-AF4C-DAEE134BC787}" type="slidenum">
              <a:rPr lang="en-US" smtClean="0"/>
              <a:t>‹#›</a:t>
            </a:fld>
            <a:endParaRPr lang="en-US"/>
          </a:p>
        </p:txBody>
      </p:sp>
    </p:spTree>
    <p:extLst>
      <p:ext uri="{BB962C8B-B14F-4D97-AF65-F5344CB8AC3E}">
        <p14:creationId xmlns:p14="http://schemas.microsoft.com/office/powerpoint/2010/main" val="154577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AD326-7073-447D-AC13-7E443F1E5AEF}"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E7F12-BB84-4927-BA44-4741FC09E89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32374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DB12-46EE-45FB-BEC3-B09EFAF597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05AAEC-7859-42DD-9824-7152862E2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5DF42A-FA99-4F06-8141-8249C829B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50DAE9-C565-4962-B8DF-E5D5DD4AA1B7}"/>
              </a:ext>
            </a:extLst>
          </p:cNvPr>
          <p:cNvSpPr>
            <a:spLocks noGrp="1"/>
          </p:cNvSpPr>
          <p:nvPr>
            <p:ph type="dt" sz="half" idx="10"/>
          </p:nvPr>
        </p:nvSpPr>
        <p:spPr/>
        <p:txBody>
          <a:bodyPr/>
          <a:lstStyle/>
          <a:p>
            <a:fld id="{B64F8C7D-DAE5-4A90-BCE0-63162B603AB2}" type="datetimeFigureOut">
              <a:rPr lang="en-US" smtClean="0"/>
              <a:t>2/14/2019</a:t>
            </a:fld>
            <a:endParaRPr lang="en-US"/>
          </a:p>
        </p:txBody>
      </p:sp>
      <p:sp>
        <p:nvSpPr>
          <p:cNvPr id="6" name="Footer Placeholder 5">
            <a:extLst>
              <a:ext uri="{FF2B5EF4-FFF2-40B4-BE49-F238E27FC236}">
                <a16:creationId xmlns:a16="http://schemas.microsoft.com/office/drawing/2014/main" id="{490D10E6-F76C-4EDC-AEED-281A1345FA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D1C3D-5010-4E87-A0A0-DC0B8F0F2226}"/>
              </a:ext>
            </a:extLst>
          </p:cNvPr>
          <p:cNvSpPr>
            <a:spLocks noGrp="1"/>
          </p:cNvSpPr>
          <p:nvPr>
            <p:ph type="sldNum" sz="quarter" idx="12"/>
          </p:nvPr>
        </p:nvSpPr>
        <p:spPr/>
        <p:txBody>
          <a:bodyPr/>
          <a:lstStyle/>
          <a:p>
            <a:fld id="{2BF0A2DE-6107-4777-AF4C-DAEE134BC787}" type="slidenum">
              <a:rPr lang="en-US" smtClean="0"/>
              <a:t>‹#›</a:t>
            </a:fld>
            <a:endParaRPr lang="en-US"/>
          </a:p>
        </p:txBody>
      </p:sp>
    </p:spTree>
    <p:extLst>
      <p:ext uri="{BB962C8B-B14F-4D97-AF65-F5344CB8AC3E}">
        <p14:creationId xmlns:p14="http://schemas.microsoft.com/office/powerpoint/2010/main" val="4030112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A23B-39FC-4684-94E0-52E139AFBA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17E13C-42D6-4DD7-9CAB-12DF721F4E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BFACB-B859-476D-ABD0-212E3DCFE8DF}"/>
              </a:ext>
            </a:extLst>
          </p:cNvPr>
          <p:cNvSpPr>
            <a:spLocks noGrp="1"/>
          </p:cNvSpPr>
          <p:nvPr>
            <p:ph type="dt" sz="half" idx="10"/>
          </p:nvPr>
        </p:nvSpPr>
        <p:spPr/>
        <p:txBody>
          <a:bodyPr/>
          <a:lstStyle/>
          <a:p>
            <a:fld id="{B64F8C7D-DAE5-4A90-BCE0-63162B603AB2}" type="datetimeFigureOut">
              <a:rPr lang="en-US" smtClean="0"/>
              <a:t>2/14/2019</a:t>
            </a:fld>
            <a:endParaRPr lang="en-US"/>
          </a:p>
        </p:txBody>
      </p:sp>
      <p:sp>
        <p:nvSpPr>
          <p:cNvPr id="5" name="Footer Placeholder 4">
            <a:extLst>
              <a:ext uri="{FF2B5EF4-FFF2-40B4-BE49-F238E27FC236}">
                <a16:creationId xmlns:a16="http://schemas.microsoft.com/office/drawing/2014/main" id="{D06CCD5D-3540-4100-BF78-3B8A66B42D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A4B08A-12B3-4B8B-8D09-45AF60C990F6}"/>
              </a:ext>
            </a:extLst>
          </p:cNvPr>
          <p:cNvSpPr>
            <a:spLocks noGrp="1"/>
          </p:cNvSpPr>
          <p:nvPr>
            <p:ph type="sldNum" sz="quarter" idx="12"/>
          </p:nvPr>
        </p:nvSpPr>
        <p:spPr/>
        <p:txBody>
          <a:bodyPr/>
          <a:lstStyle/>
          <a:p>
            <a:fld id="{2BF0A2DE-6107-4777-AF4C-DAEE134BC787}" type="slidenum">
              <a:rPr lang="en-US" smtClean="0"/>
              <a:t>‹#›</a:t>
            </a:fld>
            <a:endParaRPr lang="en-US"/>
          </a:p>
        </p:txBody>
      </p:sp>
    </p:spTree>
    <p:extLst>
      <p:ext uri="{BB962C8B-B14F-4D97-AF65-F5344CB8AC3E}">
        <p14:creationId xmlns:p14="http://schemas.microsoft.com/office/powerpoint/2010/main" val="14120591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1AE1A-1FAB-444A-883F-7A4DB18EAA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70A18A-3FD9-4B90-A68C-38B20D52C7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9DF0A-5B36-451F-9CA8-845A7484FBF4}"/>
              </a:ext>
            </a:extLst>
          </p:cNvPr>
          <p:cNvSpPr>
            <a:spLocks noGrp="1"/>
          </p:cNvSpPr>
          <p:nvPr>
            <p:ph type="dt" sz="half" idx="10"/>
          </p:nvPr>
        </p:nvSpPr>
        <p:spPr/>
        <p:txBody>
          <a:bodyPr/>
          <a:lstStyle/>
          <a:p>
            <a:fld id="{B64F8C7D-DAE5-4A90-BCE0-63162B603AB2}" type="datetimeFigureOut">
              <a:rPr lang="en-US" smtClean="0"/>
              <a:t>2/14/2019</a:t>
            </a:fld>
            <a:endParaRPr lang="en-US"/>
          </a:p>
        </p:txBody>
      </p:sp>
      <p:sp>
        <p:nvSpPr>
          <p:cNvPr id="5" name="Footer Placeholder 4">
            <a:extLst>
              <a:ext uri="{FF2B5EF4-FFF2-40B4-BE49-F238E27FC236}">
                <a16:creationId xmlns:a16="http://schemas.microsoft.com/office/drawing/2014/main" id="{60C98384-AE4A-4A84-97A4-028DF4CC3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9C8F04-A797-48AA-BA1D-2EB3458AF1A8}"/>
              </a:ext>
            </a:extLst>
          </p:cNvPr>
          <p:cNvSpPr>
            <a:spLocks noGrp="1"/>
          </p:cNvSpPr>
          <p:nvPr>
            <p:ph type="sldNum" sz="quarter" idx="12"/>
          </p:nvPr>
        </p:nvSpPr>
        <p:spPr/>
        <p:txBody>
          <a:bodyPr/>
          <a:lstStyle/>
          <a:p>
            <a:fld id="{2BF0A2DE-6107-4777-AF4C-DAEE134BC787}" type="slidenum">
              <a:rPr lang="en-US" smtClean="0"/>
              <a:t>‹#›</a:t>
            </a:fld>
            <a:endParaRPr lang="en-US"/>
          </a:p>
        </p:txBody>
      </p:sp>
    </p:spTree>
    <p:extLst>
      <p:ext uri="{BB962C8B-B14F-4D97-AF65-F5344CB8AC3E}">
        <p14:creationId xmlns:p14="http://schemas.microsoft.com/office/powerpoint/2010/main" val="224088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BAD326-7073-447D-AC13-7E443F1E5AEF}" type="datetimeFigureOut">
              <a:rPr lang="en-US" smtClean="0"/>
              <a:t>2/14/2019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E7F12-BB84-4927-BA44-4741FC09E89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5845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BAD326-7073-447D-AC13-7E443F1E5AEF}"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E7F12-BB84-4927-BA44-4741FC09E89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7728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BAD326-7073-447D-AC13-7E443F1E5AEF}" type="datetimeFigureOut">
              <a:rPr lang="en-US" smtClean="0"/>
              <a:t>2/14/2019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8E7F12-BB84-4927-BA44-4741FC09E89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937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BAD326-7073-447D-AC13-7E443F1E5AEF}" type="datetimeFigureOut">
              <a:rPr lang="en-US" smtClean="0"/>
              <a:t>2/14/2019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8E7F12-BB84-4927-BA44-4741FC09E89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360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AD326-7073-447D-AC13-7E443F1E5AEF}" type="datetimeFigureOut">
              <a:rPr lang="en-US" smtClean="0"/>
              <a:t>2/14/2019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8E7F12-BB84-4927-BA44-4741FC09E894}" type="slidenum">
              <a:rPr lang="en-US" smtClean="0"/>
              <a:t>‹#›</a:t>
            </a:fld>
            <a:endParaRPr lang="en-US"/>
          </a:p>
        </p:txBody>
      </p:sp>
    </p:spTree>
    <p:extLst>
      <p:ext uri="{BB962C8B-B14F-4D97-AF65-F5344CB8AC3E}">
        <p14:creationId xmlns:p14="http://schemas.microsoft.com/office/powerpoint/2010/main" val="3481935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BAD326-7073-447D-AC13-7E443F1E5AEF}" type="datetimeFigureOut">
              <a:rPr lang="en-US" smtClean="0"/>
              <a:t>2/14/2019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E7F12-BB84-4927-BA44-4741FC09E89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564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CBAD326-7073-447D-AC13-7E443F1E5AEF}" type="datetimeFigureOut">
              <a:rPr lang="en-US" smtClean="0"/>
              <a:t>2/14/2019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F8E7F12-BB84-4927-BA44-4741FC09E89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4401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CBAD326-7073-447D-AC13-7E443F1E5AEF}" type="datetimeFigureOut">
              <a:rPr lang="en-US" smtClean="0"/>
              <a:t>2/14/2019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F8E7F12-BB84-4927-BA44-4741FC09E89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43856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56275-2921-4A16-8A3D-B66923326E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D72D5D-789B-4D22-A3CC-266C627C49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A9CC96-4512-47EA-87B5-F5078356BD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4F8C7D-DAE5-4A90-BCE0-63162B603AB2}" type="datetimeFigureOut">
              <a:rPr lang="en-US" smtClean="0"/>
              <a:t>2/14/2019</a:t>
            </a:fld>
            <a:endParaRPr lang="en-US"/>
          </a:p>
        </p:txBody>
      </p:sp>
      <p:sp>
        <p:nvSpPr>
          <p:cNvPr id="5" name="Footer Placeholder 4">
            <a:extLst>
              <a:ext uri="{FF2B5EF4-FFF2-40B4-BE49-F238E27FC236}">
                <a16:creationId xmlns:a16="http://schemas.microsoft.com/office/drawing/2014/main" id="{D3D89909-9ABE-49F1-B5A0-F50B6221BB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662989-373E-445F-818C-7485547E9F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F0A2DE-6107-4777-AF4C-DAEE134BC787}" type="slidenum">
              <a:rPr lang="en-US" smtClean="0"/>
              <a:t>‹#›</a:t>
            </a:fld>
            <a:endParaRPr lang="en-US"/>
          </a:p>
        </p:txBody>
      </p:sp>
    </p:spTree>
    <p:extLst>
      <p:ext uri="{BB962C8B-B14F-4D97-AF65-F5344CB8AC3E}">
        <p14:creationId xmlns:p14="http://schemas.microsoft.com/office/powerpoint/2010/main" val="368388471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ideo" Target="https://www.youtube.com/embed/d_YzpN14US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3DCC-F328-43F6-A963-A3A681FC4093}"/>
              </a:ext>
            </a:extLst>
          </p:cNvPr>
          <p:cNvSpPr>
            <a:spLocks noGrp="1"/>
          </p:cNvSpPr>
          <p:nvPr>
            <p:ph type="ctrTitle"/>
          </p:nvPr>
        </p:nvSpPr>
        <p:spPr/>
        <p:txBody>
          <a:bodyPr>
            <a:normAutofit fontScale="90000"/>
          </a:bodyPr>
          <a:lstStyle/>
          <a:p>
            <a:r>
              <a:rPr lang="en-US" dirty="0" err="1"/>
              <a:t>Uosm</a:t>
            </a:r>
            <a:r>
              <a:rPr lang="en-US" dirty="0"/>
              <a:t> Robotics Club 2018-2019 part 1 </a:t>
            </a:r>
          </a:p>
        </p:txBody>
      </p:sp>
      <p:sp>
        <p:nvSpPr>
          <p:cNvPr id="3" name="Subtitle 2">
            <a:extLst>
              <a:ext uri="{FF2B5EF4-FFF2-40B4-BE49-F238E27FC236}">
                <a16:creationId xmlns:a16="http://schemas.microsoft.com/office/drawing/2014/main" id="{8F6467F4-8C7D-4E63-ABB9-45B3F678D2F2}"/>
              </a:ext>
            </a:extLst>
          </p:cNvPr>
          <p:cNvSpPr>
            <a:spLocks noGrp="1"/>
          </p:cNvSpPr>
          <p:nvPr>
            <p:ph type="subTitle" idx="1"/>
          </p:nvPr>
        </p:nvSpPr>
        <p:spPr/>
        <p:txBody>
          <a:bodyPr/>
          <a:lstStyle/>
          <a:p>
            <a:r>
              <a:rPr lang="en-US" dirty="0"/>
              <a:t>2</a:t>
            </a:r>
            <a:r>
              <a:rPr lang="en-US" baseline="30000" dirty="0"/>
              <a:t>nd</a:t>
            </a:r>
            <a:r>
              <a:rPr lang="en-US" dirty="0"/>
              <a:t> class of Arduino Module</a:t>
            </a:r>
          </a:p>
        </p:txBody>
      </p:sp>
    </p:spTree>
    <p:extLst>
      <p:ext uri="{BB962C8B-B14F-4D97-AF65-F5344CB8AC3E}">
        <p14:creationId xmlns:p14="http://schemas.microsoft.com/office/powerpoint/2010/main" val="85839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2C14A9-3617-46DD-9FC4-ED828A7D3E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9E5CB6C-D5A1-44AB-BAD0-E76C67ED280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8" name="Picture 17">
            <a:extLst>
              <a:ext uri="{FF2B5EF4-FFF2-40B4-BE49-F238E27FC236}">
                <a16:creationId xmlns:a16="http://schemas.microsoft.com/office/drawing/2014/main" id="{D5A16967-5C32-4A48-9F02-4F0228AC8DB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942D078B-EF20-4DB1-AA1B-87F212C56A9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AB0109-1C89-41F0-9EDF-3DE017BE3F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descr="A picture containing object, automaton&#10;&#10;Description generated with very high confidence">
            <a:extLst>
              <a:ext uri="{FF2B5EF4-FFF2-40B4-BE49-F238E27FC236}">
                <a16:creationId xmlns:a16="http://schemas.microsoft.com/office/drawing/2014/main" id="{0005463B-7BD4-4782-8C87-D075D2FB61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235" y="481109"/>
            <a:ext cx="3475553" cy="2491906"/>
          </a:xfrm>
          <a:prstGeom prst="rect">
            <a:avLst/>
          </a:prstGeom>
        </p:spPr>
      </p:pic>
      <p:pic>
        <p:nvPicPr>
          <p:cNvPr id="6" name="Picture 5" descr="A picture containing object, indoor&#10;&#10;Description generated with very high confidence">
            <a:extLst>
              <a:ext uri="{FF2B5EF4-FFF2-40B4-BE49-F238E27FC236}">
                <a16:creationId xmlns:a16="http://schemas.microsoft.com/office/drawing/2014/main" id="{ABB85B56-B16A-474C-A9B1-EFD568389B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5625" y="3138486"/>
            <a:ext cx="3710774" cy="2491907"/>
          </a:xfrm>
          <a:prstGeom prst="rect">
            <a:avLst/>
          </a:prstGeom>
        </p:spPr>
      </p:pic>
      <p:sp>
        <p:nvSpPr>
          <p:cNvPr id="2" name="Title 1">
            <a:extLst>
              <a:ext uri="{FF2B5EF4-FFF2-40B4-BE49-F238E27FC236}">
                <a16:creationId xmlns:a16="http://schemas.microsoft.com/office/drawing/2014/main" id="{0878B334-C06C-4CAB-9DA6-AE8111BD91D3}"/>
              </a:ext>
            </a:extLst>
          </p:cNvPr>
          <p:cNvSpPr>
            <a:spLocks noGrp="1"/>
          </p:cNvSpPr>
          <p:nvPr>
            <p:ph type="title"/>
          </p:nvPr>
        </p:nvSpPr>
        <p:spPr>
          <a:xfrm>
            <a:off x="1451579" y="804519"/>
            <a:ext cx="5550357" cy="1049235"/>
          </a:xfrm>
        </p:spPr>
        <p:txBody>
          <a:bodyPr>
            <a:normAutofit/>
          </a:bodyPr>
          <a:lstStyle/>
          <a:p>
            <a:r>
              <a:rPr lang="en-US" dirty="0"/>
              <a:t>What defines a robot?</a:t>
            </a:r>
          </a:p>
        </p:txBody>
      </p:sp>
      <p:sp>
        <p:nvSpPr>
          <p:cNvPr id="9" name="Content Placeholder 8">
            <a:extLst>
              <a:ext uri="{FF2B5EF4-FFF2-40B4-BE49-F238E27FC236}">
                <a16:creationId xmlns:a16="http://schemas.microsoft.com/office/drawing/2014/main" id="{6437538B-EF10-48C6-AC3D-9B71E411EC75}"/>
              </a:ext>
            </a:extLst>
          </p:cNvPr>
          <p:cNvSpPr>
            <a:spLocks noGrp="1"/>
          </p:cNvSpPr>
          <p:nvPr>
            <p:ph idx="1"/>
          </p:nvPr>
        </p:nvSpPr>
        <p:spPr>
          <a:xfrm>
            <a:off x="1451579" y="2015732"/>
            <a:ext cx="5550357" cy="3450613"/>
          </a:xfrm>
        </p:spPr>
        <p:txBody>
          <a:bodyPr>
            <a:normAutofit/>
          </a:bodyPr>
          <a:lstStyle/>
          <a:p>
            <a:r>
              <a:rPr lang="en-US" dirty="0"/>
              <a:t>Despite to common believe, robots do not necessary look like what we see in movies.</a:t>
            </a:r>
          </a:p>
          <a:p>
            <a:r>
              <a:rPr lang="en-US" altLang="zh-CN" dirty="0"/>
              <a:t>In </a:t>
            </a:r>
            <a:r>
              <a:rPr lang="en-MY" altLang="zh-CN" dirty="0"/>
              <a:t>definition, robots are machines are able to act accordingly to changes in the environment and make decisions, that includes cars, air-conditioners and even your rice-cooker!!</a:t>
            </a:r>
            <a:endParaRPr lang="en-US" dirty="0"/>
          </a:p>
        </p:txBody>
      </p:sp>
    </p:spTree>
    <p:extLst>
      <p:ext uri="{BB962C8B-B14F-4D97-AF65-F5344CB8AC3E}">
        <p14:creationId xmlns:p14="http://schemas.microsoft.com/office/powerpoint/2010/main" val="132058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5E50-68E7-4B5F-B4ED-344B0C1AAC5D}"/>
              </a:ext>
            </a:extLst>
          </p:cNvPr>
          <p:cNvSpPr>
            <a:spLocks noGrp="1"/>
          </p:cNvSpPr>
          <p:nvPr>
            <p:ph type="title"/>
          </p:nvPr>
        </p:nvSpPr>
        <p:spPr>
          <a:xfrm>
            <a:off x="1451579" y="804519"/>
            <a:ext cx="9603275" cy="1049235"/>
          </a:xfrm>
        </p:spPr>
        <p:txBody>
          <a:bodyPr/>
          <a:lstStyle/>
          <a:p>
            <a:r>
              <a:rPr lang="en-US" dirty="0"/>
              <a:t>My rice cooker is a robot??</a:t>
            </a:r>
          </a:p>
        </p:txBody>
      </p:sp>
      <p:sp>
        <p:nvSpPr>
          <p:cNvPr id="4" name="Content Placeholder 3">
            <a:extLst>
              <a:ext uri="{FF2B5EF4-FFF2-40B4-BE49-F238E27FC236}">
                <a16:creationId xmlns:a16="http://schemas.microsoft.com/office/drawing/2014/main" id="{DC63296F-2C6F-43A3-B787-FF65A0250296}"/>
              </a:ext>
            </a:extLst>
          </p:cNvPr>
          <p:cNvSpPr>
            <a:spLocks noGrp="1"/>
          </p:cNvSpPr>
          <p:nvPr>
            <p:ph idx="1"/>
          </p:nvPr>
        </p:nvSpPr>
        <p:spPr>
          <a:xfrm>
            <a:off x="1451579" y="1990565"/>
            <a:ext cx="9603275" cy="3450613"/>
          </a:xfrm>
        </p:spPr>
        <p:txBody>
          <a:bodyPr/>
          <a:lstStyle/>
          <a:p>
            <a:r>
              <a:rPr lang="en-MY" dirty="0"/>
              <a:t>Technically yes, that is because your rice cooker has buttons and specific sensors to make decisions on what type of rice it should cook, how long it should cook them etc.</a:t>
            </a:r>
          </a:p>
          <a:p>
            <a:r>
              <a:rPr lang="en-MY" dirty="0"/>
              <a:t>How Skynet’s Grandpa looks like:</a:t>
            </a:r>
          </a:p>
          <a:p>
            <a:endParaRPr lang="en-MY" dirty="0"/>
          </a:p>
        </p:txBody>
      </p:sp>
      <p:pic>
        <p:nvPicPr>
          <p:cNvPr id="8" name="Picture 7" descr="A picture containing kitchenware, sitting, indoor, white&#10;&#10;Description generated with very high confidence">
            <a:extLst>
              <a:ext uri="{FF2B5EF4-FFF2-40B4-BE49-F238E27FC236}">
                <a16:creationId xmlns:a16="http://schemas.microsoft.com/office/drawing/2014/main" id="{D7FC92F6-11A3-4AE2-B286-1709E9E96A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446" y="3429000"/>
            <a:ext cx="2445107" cy="2412650"/>
          </a:xfrm>
          <a:prstGeom prst="rect">
            <a:avLst/>
          </a:prstGeom>
        </p:spPr>
      </p:pic>
    </p:spTree>
    <p:extLst>
      <p:ext uri="{BB962C8B-B14F-4D97-AF65-F5344CB8AC3E}">
        <p14:creationId xmlns:p14="http://schemas.microsoft.com/office/powerpoint/2010/main" val="114097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1FC84AC-66C3-4F8F-AC45-2B4AD83A3720}"/>
              </a:ext>
            </a:extLst>
          </p:cNvPr>
          <p:cNvSpPr>
            <a:spLocks noGrp="1"/>
          </p:cNvSpPr>
          <p:nvPr>
            <p:ph type="title"/>
          </p:nvPr>
        </p:nvSpPr>
        <p:spPr>
          <a:xfrm>
            <a:off x="1451580" y="804520"/>
            <a:ext cx="4176511" cy="1049235"/>
          </a:xfrm>
        </p:spPr>
        <p:txBody>
          <a:bodyPr>
            <a:normAutofit/>
          </a:bodyPr>
          <a:lstStyle/>
          <a:p>
            <a:r>
              <a:rPr lang="en-US" dirty="0" err="1"/>
              <a:t>ln298n</a:t>
            </a:r>
            <a:r>
              <a:rPr lang="en-US" dirty="0"/>
              <a:t> Motor Driver</a:t>
            </a:r>
          </a:p>
        </p:txBody>
      </p:sp>
      <p:sp>
        <p:nvSpPr>
          <p:cNvPr id="31" name="Rectangle 30">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Content Placeholder 10"/>
          <p:cNvSpPr>
            <a:spLocks noGrp="1"/>
          </p:cNvSpPr>
          <p:nvPr>
            <p:ph idx="1"/>
          </p:nvPr>
        </p:nvSpPr>
        <p:spPr>
          <a:xfrm>
            <a:off x="1451581" y="2015732"/>
            <a:ext cx="4172212" cy="3450613"/>
          </a:xfrm>
        </p:spPr>
        <p:txBody>
          <a:bodyPr>
            <a:normAutofit/>
          </a:bodyPr>
          <a:lstStyle/>
          <a:p>
            <a:r>
              <a:rPr lang="en-US" dirty="0"/>
              <a:t>In this course, we will be learning how to use a motor-driver to control DC motors to built a simple moving robot.</a:t>
            </a:r>
          </a:p>
          <a:p>
            <a:r>
              <a:rPr lang="en-US" dirty="0"/>
              <a:t>We will start programming after the presentation since the robot chassis is already built for you.</a:t>
            </a:r>
          </a:p>
        </p:txBody>
      </p:sp>
      <p:pic>
        <p:nvPicPr>
          <p:cNvPr id="10" name="Picture 9" descr="A circuit board&#10;&#10;Description generated with very high confidence">
            <a:extLst>
              <a:ext uri="{FF2B5EF4-FFF2-40B4-BE49-F238E27FC236}">
                <a16:creationId xmlns:a16="http://schemas.microsoft.com/office/drawing/2014/main" id="{18837489-15C3-4211-A8AA-A2BEBBBE4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4251" y="805583"/>
            <a:ext cx="4660762" cy="4660762"/>
          </a:xfrm>
          <a:prstGeom prst="rect">
            <a:avLst/>
          </a:prstGeom>
        </p:spPr>
      </p:pic>
      <p:pic>
        <p:nvPicPr>
          <p:cNvPr id="33" name="Picture 32">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656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 name="Picture 9" descr="A circuit board&#10;&#10;Description generated with very high confidence">
            <a:extLst>
              <a:ext uri="{FF2B5EF4-FFF2-40B4-BE49-F238E27FC236}">
                <a16:creationId xmlns:a16="http://schemas.microsoft.com/office/drawing/2014/main" id="{58F081B9-1FA6-450F-921B-E3B91CCE9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444" y="2015733"/>
            <a:ext cx="1643010" cy="1643010"/>
          </a:xfrm>
          <a:prstGeom prst="rect">
            <a:avLst/>
          </a:prstGeom>
        </p:spPr>
      </p:pic>
      <p:pic>
        <p:nvPicPr>
          <p:cNvPr id="12" name="Picture 11" descr="A picture containing electronics, circuit&#10;&#10;Description generated with very high confidence">
            <a:extLst>
              <a:ext uri="{FF2B5EF4-FFF2-40B4-BE49-F238E27FC236}">
                <a16:creationId xmlns:a16="http://schemas.microsoft.com/office/drawing/2014/main" id="{AE9C7C86-CA6A-41BC-AD38-9FF474CD7C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6648" y="2545368"/>
            <a:ext cx="2391342" cy="2391342"/>
          </a:xfrm>
          <a:prstGeom prst="rect">
            <a:avLst/>
          </a:prstGeom>
        </p:spPr>
      </p:pic>
      <p:sp>
        <p:nvSpPr>
          <p:cNvPr id="2" name="Title 1">
            <a:extLst>
              <a:ext uri="{FF2B5EF4-FFF2-40B4-BE49-F238E27FC236}">
                <a16:creationId xmlns:a16="http://schemas.microsoft.com/office/drawing/2014/main" id="{A819A792-6AE7-4A77-B921-BE32700D26E6}"/>
              </a:ext>
            </a:extLst>
          </p:cNvPr>
          <p:cNvSpPr>
            <a:spLocks noGrp="1"/>
          </p:cNvSpPr>
          <p:nvPr>
            <p:ph type="title"/>
          </p:nvPr>
        </p:nvSpPr>
        <p:spPr>
          <a:xfrm>
            <a:off x="1451579" y="804519"/>
            <a:ext cx="9603275" cy="1049235"/>
          </a:xfrm>
        </p:spPr>
        <p:txBody>
          <a:bodyPr>
            <a:normAutofit/>
          </a:bodyPr>
          <a:lstStyle/>
          <a:p>
            <a:r>
              <a:rPr lang="en-US" dirty="0"/>
              <a:t>What are motor-drivers?</a:t>
            </a:r>
          </a:p>
        </p:txBody>
      </p:sp>
      <p:sp>
        <p:nvSpPr>
          <p:cNvPr id="3" name="Content Placeholder 2">
            <a:extLst>
              <a:ext uri="{FF2B5EF4-FFF2-40B4-BE49-F238E27FC236}">
                <a16:creationId xmlns:a16="http://schemas.microsoft.com/office/drawing/2014/main" id="{607877C8-E807-46A7-9B5D-7F266ADBE620}"/>
              </a:ext>
            </a:extLst>
          </p:cNvPr>
          <p:cNvSpPr>
            <a:spLocks noGrp="1"/>
          </p:cNvSpPr>
          <p:nvPr>
            <p:ph idx="1"/>
          </p:nvPr>
        </p:nvSpPr>
        <p:spPr>
          <a:xfrm>
            <a:off x="6882361" y="2015734"/>
            <a:ext cx="4169336" cy="3450613"/>
          </a:xfrm>
        </p:spPr>
        <p:txBody>
          <a:bodyPr>
            <a:normAutofit/>
          </a:bodyPr>
          <a:lstStyle/>
          <a:p>
            <a:pPr>
              <a:lnSpc>
                <a:spcPct val="110000"/>
              </a:lnSpc>
            </a:pPr>
            <a:r>
              <a:rPr lang="en-US" sz="1900" dirty="0"/>
              <a:t>They are considered as your microcontroller’s workmen, same to workers in a factory, a boss cant run a factory on its on!</a:t>
            </a:r>
          </a:p>
          <a:p>
            <a:pPr>
              <a:lnSpc>
                <a:spcPct val="110000"/>
              </a:lnSpc>
            </a:pPr>
            <a:r>
              <a:rPr lang="en-US" sz="1900" dirty="0"/>
              <a:t>A motor-driver protects the microcontrollers from burning since dc motors drive strong currents(some can reach to </a:t>
            </a:r>
            <a:r>
              <a:rPr lang="en-US" sz="1900" dirty="0" err="1"/>
              <a:t>60A</a:t>
            </a:r>
            <a:r>
              <a:rPr lang="en-US" sz="1900" dirty="0"/>
              <a:t>!) from battery and microcontrollers are built to handle small currents (a few mA).</a:t>
            </a:r>
          </a:p>
        </p:txBody>
      </p:sp>
      <p:pic>
        <p:nvPicPr>
          <p:cNvPr id="7" name="Content Placeholder 5" descr="A circuit board&#10;&#10;Description generated with very high confidence">
            <a:extLst>
              <a:ext uri="{FF2B5EF4-FFF2-40B4-BE49-F238E27FC236}">
                <a16:creationId xmlns:a16="http://schemas.microsoft.com/office/drawing/2014/main" id="{D99C1255-FCFA-4FDE-888F-5BC55FFA03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0303" y="3898744"/>
            <a:ext cx="2568194" cy="1923666"/>
          </a:xfrm>
          <a:prstGeom prst="rect">
            <a:avLst/>
          </a:prstGeom>
        </p:spPr>
      </p:pic>
    </p:spTree>
    <p:extLst>
      <p:ext uri="{BB962C8B-B14F-4D97-AF65-F5344CB8AC3E}">
        <p14:creationId xmlns:p14="http://schemas.microsoft.com/office/powerpoint/2010/main" val="200095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CE580D1-F917-4567-AFB4-99AA9B52AD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0" name="Picture 29" descr="A picture containing indoor, furniture&#10;&#10;Description generated with high confidence">
            <a:extLst>
              <a:ext uri="{FF2B5EF4-FFF2-40B4-BE49-F238E27FC236}">
                <a16:creationId xmlns:a16="http://schemas.microsoft.com/office/drawing/2014/main" id="{1F5620B8-A2D8-4568-B566-F0453A0D916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1C7D2BA4-4B7A-4596-8BCC-5CF71542389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977F1E1-2B6F-4BB6-899F-67D8764D83C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6" name="Rectangle 35">
            <a:extLst>
              <a:ext uri="{FF2B5EF4-FFF2-40B4-BE49-F238E27FC236}">
                <a16:creationId xmlns:a16="http://schemas.microsoft.com/office/drawing/2014/main" id="{4F6621CF-F493-40D5-98AE-24A9D3AD43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ADEE02A-D296-42EA-88F5-7803F69CEE2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10" name="Content Placeholder 6" descr="A circuit board&#10;&#10;Description generated with high confidence">
            <a:extLst>
              <a:ext uri="{FF2B5EF4-FFF2-40B4-BE49-F238E27FC236}">
                <a16:creationId xmlns:a16="http://schemas.microsoft.com/office/drawing/2014/main" id="{32E53B0E-AD2A-499F-88F7-D1BAB6622F92}"/>
              </a:ext>
            </a:extLst>
          </p:cNvPr>
          <p:cNvPicPr>
            <a:picLocks noChangeAspect="1"/>
          </p:cNvPicPr>
          <p:nvPr/>
        </p:nvPicPr>
        <p:blipFill rotWithShape="1">
          <a:blip r:embed="rId3">
            <a:extLst>
              <a:ext uri="{28A0092B-C50C-407E-A947-70E740481C1C}">
                <a14:useLocalDpi xmlns:a14="http://schemas.microsoft.com/office/drawing/2010/main" val="0"/>
              </a:ext>
            </a:extLst>
          </a:blip>
          <a:srcRect r="9573"/>
          <a:stretch/>
        </p:blipFill>
        <p:spPr>
          <a:xfrm>
            <a:off x="3179" y="-2"/>
            <a:ext cx="4651117" cy="6858002"/>
          </a:xfrm>
          <a:prstGeom prst="rect">
            <a:avLst/>
          </a:prstGeom>
        </p:spPr>
      </p:pic>
      <p:sp>
        <p:nvSpPr>
          <p:cNvPr id="2" name="Title 1">
            <a:extLst>
              <a:ext uri="{FF2B5EF4-FFF2-40B4-BE49-F238E27FC236}">
                <a16:creationId xmlns:a16="http://schemas.microsoft.com/office/drawing/2014/main" id="{90400436-9FEA-4EC0-8EB8-1DA15821D92C}"/>
              </a:ext>
            </a:extLst>
          </p:cNvPr>
          <p:cNvSpPr>
            <a:spLocks noGrp="1"/>
          </p:cNvSpPr>
          <p:nvPr>
            <p:ph type="title"/>
          </p:nvPr>
        </p:nvSpPr>
        <p:spPr>
          <a:xfrm>
            <a:off x="5078896" y="643467"/>
            <a:ext cx="5975956" cy="4127545"/>
          </a:xfrm>
        </p:spPr>
        <p:txBody>
          <a:bodyPr vert="horz" lIns="91440" tIns="45720" rIns="91440" bIns="0" rtlCol="0" anchor="ctr">
            <a:normAutofit/>
          </a:bodyPr>
          <a:lstStyle/>
          <a:p>
            <a:r>
              <a:rPr lang="en-US" dirty="0"/>
              <a:t>A perfect</a:t>
            </a:r>
            <a:br>
              <a:rPr lang="en-US" dirty="0"/>
            </a:br>
            <a:r>
              <a:rPr lang="en-US" dirty="0"/>
              <a:t>Example of a burnt Arduino </a:t>
            </a:r>
            <a:r>
              <a:rPr lang="en-US" dirty="0" err="1"/>
              <a:t>uno</a:t>
            </a:r>
            <a:r>
              <a:rPr lang="en-US" dirty="0"/>
              <a:t>:</a:t>
            </a:r>
          </a:p>
        </p:txBody>
      </p:sp>
      <p:sp>
        <p:nvSpPr>
          <p:cNvPr id="12" name="Content Placeholder 11"/>
          <p:cNvSpPr>
            <a:spLocks noGrp="1"/>
          </p:cNvSpPr>
          <p:nvPr>
            <p:ph idx="1"/>
          </p:nvPr>
        </p:nvSpPr>
        <p:spPr>
          <a:xfrm>
            <a:off x="5078896" y="5118231"/>
            <a:ext cx="5975956" cy="977621"/>
          </a:xfrm>
        </p:spPr>
        <p:txBody>
          <a:bodyPr vert="horz" lIns="91440" tIns="91440" rIns="91440" bIns="91440" rtlCol="0">
            <a:normAutofit/>
          </a:bodyPr>
          <a:lstStyle/>
          <a:p>
            <a:pPr marL="0" indent="0">
              <a:buNone/>
            </a:pPr>
            <a:r>
              <a:rPr lang="en-US" sz="1800" cap="all" dirty="0">
                <a:solidFill>
                  <a:srgbClr val="FFFFFF"/>
                </a:solidFill>
              </a:rPr>
              <a:t>Can you spot anything wrong in this picture?</a:t>
            </a:r>
          </a:p>
        </p:txBody>
      </p:sp>
      <p:sp>
        <p:nvSpPr>
          <p:cNvPr id="8" name="Oval 7">
            <a:extLst>
              <a:ext uri="{FF2B5EF4-FFF2-40B4-BE49-F238E27FC236}">
                <a16:creationId xmlns:a16="http://schemas.microsoft.com/office/drawing/2014/main" id="{CB4AC2FD-9ED9-4B05-8142-EF61DB9BB5C3}"/>
              </a:ext>
            </a:extLst>
          </p:cNvPr>
          <p:cNvSpPr/>
          <p:nvPr/>
        </p:nvSpPr>
        <p:spPr>
          <a:xfrm>
            <a:off x="2130803" y="2424745"/>
            <a:ext cx="1006679" cy="9790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Oval 23">
            <a:extLst>
              <a:ext uri="{FF2B5EF4-FFF2-40B4-BE49-F238E27FC236}">
                <a16:creationId xmlns:a16="http://schemas.microsoft.com/office/drawing/2014/main" id="{BE805393-D3C9-4FE0-8C27-208653EE7C33}"/>
              </a:ext>
            </a:extLst>
          </p:cNvPr>
          <p:cNvSpPr/>
          <p:nvPr/>
        </p:nvSpPr>
        <p:spPr>
          <a:xfrm>
            <a:off x="130469" y="2283530"/>
            <a:ext cx="1006679" cy="9790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21589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2" descr="https://lh5.googleusercontent.com/RRycTy2L8MpQQwWG2mRR8OAslmPb9yJnbrtpnVwEKyQokWHyVERaKMM849v7Bb7jxVa5KYw7D7UvwWgt_6KGkKbo7Ag1NBGXD8JKkEOCt7WqMzM9tfKCZ_kB5AvtV4R3ww8B8tQwpqU">
            <a:extLst>
              <a:ext uri="{FF2B5EF4-FFF2-40B4-BE49-F238E27FC236}">
                <a16:creationId xmlns:a16="http://schemas.microsoft.com/office/drawing/2014/main" id="{1705A339-1157-4696-AEFE-8B14AA871586}"/>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26072" r="-1" b="17676"/>
          <a:stretch/>
        </p:blipFill>
        <p:spPr bwMode="auto">
          <a:xfrm>
            <a:off x="305" y="10"/>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142"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44"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46" name="Rectangle 145">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BC2669D-A507-4DCC-880C-CDE99FE4F08F}"/>
              </a:ext>
            </a:extLst>
          </p:cNvPr>
          <p:cNvSpPr>
            <a:spLocks noGrp="1"/>
          </p:cNvSpPr>
          <p:nvPr>
            <p:ph type="title"/>
          </p:nvPr>
        </p:nvSpPr>
        <p:spPr>
          <a:xfrm>
            <a:off x="1130271" y="1193800"/>
            <a:ext cx="3193050" cy="4699000"/>
          </a:xfrm>
        </p:spPr>
        <p:txBody>
          <a:bodyPr anchor="ctr">
            <a:normAutofit/>
          </a:bodyPr>
          <a:lstStyle/>
          <a:p>
            <a:r>
              <a:rPr lang="en-MY" dirty="0"/>
              <a:t>Building the robot chassis</a:t>
            </a:r>
          </a:p>
        </p:txBody>
      </p:sp>
      <p:cxnSp>
        <p:nvCxnSpPr>
          <p:cNvPr id="148" name="Straight Connector 147">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031" name="Content Placeholder 1030">
            <a:extLst>
              <a:ext uri="{FF2B5EF4-FFF2-40B4-BE49-F238E27FC236}">
                <a16:creationId xmlns:a16="http://schemas.microsoft.com/office/drawing/2014/main" id="{72376D21-BC52-418F-8581-DB40A685E14F}"/>
              </a:ext>
            </a:extLst>
          </p:cNvPr>
          <p:cNvSpPr>
            <a:spLocks noGrp="1"/>
          </p:cNvSpPr>
          <p:nvPr>
            <p:ph idx="1"/>
          </p:nvPr>
        </p:nvSpPr>
        <p:spPr>
          <a:xfrm>
            <a:off x="4976636" y="1193800"/>
            <a:ext cx="6085091" cy="4699000"/>
          </a:xfrm>
        </p:spPr>
        <p:txBody>
          <a:bodyPr anchor="ctr">
            <a:normAutofit/>
          </a:bodyPr>
          <a:lstStyle/>
          <a:p>
            <a:pPr marL="0" indent="0">
              <a:buNone/>
            </a:pPr>
            <a:r>
              <a:rPr lang="en-US" dirty="0"/>
              <a:t>What you would need:</a:t>
            </a:r>
          </a:p>
          <a:p>
            <a:r>
              <a:rPr lang="en-US" dirty="0"/>
              <a:t>6 x Female to Male jumper wires (retrieve from front row)</a:t>
            </a:r>
          </a:p>
          <a:p>
            <a:r>
              <a:rPr lang="en-US" dirty="0"/>
              <a:t>7 x  Normal wires (retrieve from front row)</a:t>
            </a:r>
          </a:p>
          <a:p>
            <a:r>
              <a:rPr lang="en-US" dirty="0"/>
              <a:t>Robot Chassis</a:t>
            </a:r>
          </a:p>
          <a:p>
            <a:r>
              <a:rPr lang="en-US" dirty="0" err="1"/>
              <a:t>LN298N</a:t>
            </a:r>
            <a:r>
              <a:rPr lang="en-US" dirty="0"/>
              <a:t> Motor Driver</a:t>
            </a:r>
          </a:p>
          <a:p>
            <a:r>
              <a:rPr lang="en-US" dirty="0"/>
              <a:t>Breadboard</a:t>
            </a:r>
          </a:p>
          <a:p>
            <a:r>
              <a:rPr lang="en-US" dirty="0"/>
              <a:t>Maker Uno</a:t>
            </a:r>
          </a:p>
          <a:p>
            <a:r>
              <a:rPr lang="en-US" dirty="0"/>
              <a:t>4 x AA batteries ( EVEREADY or any other conventional ones)</a:t>
            </a:r>
          </a:p>
          <a:p>
            <a:endParaRPr lang="en-US" dirty="0"/>
          </a:p>
        </p:txBody>
      </p:sp>
      <p:sp>
        <p:nvSpPr>
          <p:cNvPr id="150"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131401323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235738A-9CF2-48C5-8D1A-7C1B47AB3868}"/>
              </a:ext>
            </a:extLst>
          </p:cNvPr>
          <p:cNvSpPr>
            <a:spLocks noGrp="1"/>
          </p:cNvSpPr>
          <p:nvPr>
            <p:ph type="title"/>
          </p:nvPr>
        </p:nvSpPr>
        <p:spPr>
          <a:xfrm>
            <a:off x="1061207" y="237547"/>
            <a:ext cx="9603275" cy="1049235"/>
          </a:xfrm>
        </p:spPr>
        <p:txBody>
          <a:bodyPr/>
          <a:lstStyle/>
          <a:p>
            <a:r>
              <a:rPr lang="en-MY" dirty="0"/>
              <a:t>Building instructions</a:t>
            </a:r>
          </a:p>
        </p:txBody>
      </p:sp>
      <p:pic>
        <p:nvPicPr>
          <p:cNvPr id="6" name="Online Media 5" title="Maker Uno Bluetooth Robot Kit [Part 1]">
            <a:hlinkClick r:id="" action="ppaction://media"/>
            <a:extLst>
              <a:ext uri="{FF2B5EF4-FFF2-40B4-BE49-F238E27FC236}">
                <a16:creationId xmlns:a16="http://schemas.microsoft.com/office/drawing/2014/main" id="{144E9616-3C33-4329-983C-F7C7EB7739FD}"/>
              </a:ext>
            </a:extLst>
          </p:cNvPr>
          <p:cNvPicPr>
            <a:picLocks noGrp="1" noRot="1" noChangeAspect="1"/>
          </p:cNvPicPr>
          <p:nvPr>
            <p:ph idx="1"/>
            <a:videoFile r:link="rId1"/>
          </p:nvPr>
        </p:nvPicPr>
        <p:blipFill>
          <a:blip r:embed="rId3"/>
          <a:stretch>
            <a:fillRect/>
          </a:stretch>
        </p:blipFill>
        <p:spPr>
          <a:xfrm>
            <a:off x="1128680" y="886001"/>
            <a:ext cx="9934640" cy="5588234"/>
          </a:xfrm>
          <a:prstGeom prst="rect">
            <a:avLst/>
          </a:prstGeom>
        </p:spPr>
      </p:pic>
    </p:spTree>
    <p:extLst>
      <p:ext uri="{BB962C8B-B14F-4D97-AF65-F5344CB8AC3E}">
        <p14:creationId xmlns:p14="http://schemas.microsoft.com/office/powerpoint/2010/main" val="1959119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solidFill>
            <a:srgbClr val="274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Freeform: Shape 12">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996EE12-DA94-4627-ABC1-90441710D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1603" y="1176793"/>
            <a:ext cx="4411701" cy="4548146"/>
          </a:xfrm>
          <a:prstGeom prst="rect">
            <a:avLst/>
          </a:prstGeom>
        </p:spPr>
      </p:pic>
      <p:sp>
        <p:nvSpPr>
          <p:cNvPr id="2" name="TextBox 1">
            <a:extLst>
              <a:ext uri="{FF2B5EF4-FFF2-40B4-BE49-F238E27FC236}">
                <a16:creationId xmlns:a16="http://schemas.microsoft.com/office/drawing/2014/main" id="{43CA037E-B34D-4902-883D-A49F8E9D8387}"/>
              </a:ext>
            </a:extLst>
          </p:cNvPr>
          <p:cNvSpPr txBox="1"/>
          <p:nvPr/>
        </p:nvSpPr>
        <p:spPr>
          <a:xfrm>
            <a:off x="4113837" y="853627"/>
            <a:ext cx="3707233"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MY" sz="1800" b="0" i="0" u="none" strike="noStrike" kern="1200" cap="none" spc="0" normalizeH="0" baseline="0" noProof="0" dirty="0">
                <a:ln>
                  <a:noFill/>
                </a:ln>
                <a:solidFill>
                  <a:prstClr val="black"/>
                </a:solidFill>
                <a:effectLst/>
                <a:uLnTx/>
                <a:uFillTx/>
                <a:latin typeface="Calibri" panose="020F0502020204030204"/>
                <a:ea typeface="+mn-ea"/>
                <a:cs typeface="+mn-cs"/>
              </a:rPr>
              <a:t>Please open Part 2 PowerPoint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MY" sz="1800" b="0" i="0" u="none" strike="noStrike" kern="1200" cap="none" spc="0" normalizeH="0" baseline="0" noProof="0" dirty="0">
                <a:ln>
                  <a:noFill/>
                </a:ln>
                <a:solidFill>
                  <a:prstClr val="black"/>
                </a:solidFill>
                <a:effectLst/>
                <a:uLnTx/>
                <a:uFillTx/>
                <a:latin typeface="Calibri" panose="020F0502020204030204"/>
                <a:ea typeface="+mn-ea"/>
                <a:cs typeface="+mn-cs"/>
              </a:rPr>
              <a:t>for wiring and testing of robot chassis</a:t>
            </a:r>
          </a:p>
        </p:txBody>
      </p:sp>
    </p:spTree>
    <p:extLst>
      <p:ext uri="{BB962C8B-B14F-4D97-AF65-F5344CB8AC3E}">
        <p14:creationId xmlns:p14="http://schemas.microsoft.com/office/powerpoint/2010/main" val="3131602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295</Words>
  <Application>Microsoft Office PowerPoint</Application>
  <PresentationFormat>Widescreen</PresentationFormat>
  <Paragraphs>28</Paragraphs>
  <Slides>9</Slides>
  <Notes>0</Notes>
  <HiddenSlides>0</HiddenSlides>
  <MMClips>1</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Calibri Light</vt:lpstr>
      <vt:lpstr>Gill Sans MT</vt:lpstr>
      <vt:lpstr>Gallery</vt:lpstr>
      <vt:lpstr>Office Theme</vt:lpstr>
      <vt:lpstr>Uosm Robotics Club 2018-2019 part 1 </vt:lpstr>
      <vt:lpstr>What defines a robot?</vt:lpstr>
      <vt:lpstr>My rice cooker is a robot??</vt:lpstr>
      <vt:lpstr>ln298n Motor Driver</vt:lpstr>
      <vt:lpstr>What are motor-drivers?</vt:lpstr>
      <vt:lpstr>A perfect Example of a burnt Arduino uno:</vt:lpstr>
      <vt:lpstr>Building the robot chassis</vt:lpstr>
      <vt:lpstr>Building instructions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Uosm Robotics Club 2018 </dc:title>
  <dc:creator>Chia Tze Hank</dc:creator>
  <cp:lastModifiedBy>Chia Tze Hank</cp:lastModifiedBy>
  <cp:revision>17</cp:revision>
  <dcterms:created xsi:type="dcterms:W3CDTF">2019-02-14T11:59:00Z</dcterms:created>
  <dcterms:modified xsi:type="dcterms:W3CDTF">2019-02-14T13:19:01Z</dcterms:modified>
</cp:coreProperties>
</file>