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9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016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BAD326-7073-447D-AC13-7E443F1E5AEF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7F12-BB84-4927-BA44-4741FC09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1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forefront.io/a/beginners-guide-to-arduin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700" cy="3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UoSM Robotics Club 2018</a:t>
            </a:r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CLASS OF ARDUINO MODULE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10F8-1BCD-493E-B9A8-011F77B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67BB-975A-43E9-B5DB-3EA422B6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start! In your groups, start off by unboxing the maker </a:t>
            </a:r>
            <a:r>
              <a:rPr lang="en-US" dirty="0" err="1"/>
              <a:t>uno</a:t>
            </a:r>
            <a:r>
              <a:rPr lang="en-US" dirty="0"/>
              <a:t> and familiarize yourselves with it. Further instructions will be provided</a:t>
            </a:r>
          </a:p>
          <a:p>
            <a:r>
              <a:rPr lang="en-US" dirty="0"/>
              <a:t>Please handle them carefully and responsibly.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DF380-B251-483D-89E5-93109452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53" y="3835665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534-879A-437C-83FE-E07343AA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Arduino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DA1-8AE7-4526-957A-3B6E7DE5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laptops, go to </a:t>
            </a:r>
            <a:r>
              <a:rPr lang="en-US" dirty="0">
                <a:hlinkClick r:id="rId2"/>
              </a:rPr>
              <a:t>www.arduino.cc</a:t>
            </a:r>
            <a:r>
              <a:rPr lang="en-US" dirty="0"/>
              <a:t>.</a:t>
            </a:r>
          </a:p>
          <a:p>
            <a:r>
              <a:rPr lang="en-US" dirty="0"/>
              <a:t>On the menu bar at the top of the page, click the “Software” button.</a:t>
            </a:r>
          </a:p>
          <a:p>
            <a:r>
              <a:rPr lang="en-US" dirty="0"/>
              <a:t>On that page, download the latest version of Arduino which is Ver 1.8.5. according to the compatibility of the operating system of your device.</a:t>
            </a:r>
          </a:p>
          <a:p>
            <a:r>
              <a:rPr lang="en-US" dirty="0"/>
              <a:t>Install the program and run it when installation is complete.</a:t>
            </a:r>
          </a:p>
          <a:p>
            <a:r>
              <a:rPr lang="en-US" dirty="0"/>
              <a:t>Download the </a:t>
            </a:r>
            <a:r>
              <a:rPr lang="en-MY" dirty="0"/>
              <a:t>CH341 driver and install it onto your computer.</a:t>
            </a:r>
            <a:endParaRPr lang="en-US" dirty="0"/>
          </a:p>
          <a:p>
            <a:r>
              <a:rPr lang="en-US" dirty="0"/>
              <a:t>Further instructions will be given.</a:t>
            </a:r>
          </a:p>
        </p:txBody>
      </p:sp>
    </p:spTree>
    <p:extLst>
      <p:ext uri="{BB962C8B-B14F-4D97-AF65-F5344CB8AC3E}">
        <p14:creationId xmlns:p14="http://schemas.microsoft.com/office/powerpoint/2010/main" val="290078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6D8-2F25-47DD-80BB-1341B44E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EDE3-469B-4714-ACAD-0ADC0C93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http://forefront.io/a/beginners-guide-to-arduino/</a:t>
            </a:r>
            <a:endParaRPr lang="en-US" dirty="0"/>
          </a:p>
          <a:p>
            <a:r>
              <a:rPr lang="en-US">
                <a:hlinkClick r:id="rId3"/>
              </a:rPr>
              <a:t>https://www.arduino.cc/en/Main/Software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Introduction: What is Arduino?</a:t>
            </a:r>
            <a:endParaRPr/>
          </a:p>
        </p:txBody>
      </p:sp>
      <p:sp>
        <p:nvSpPr>
          <p:cNvPr id="43" name="Google Shape;43;p1"/>
          <p:cNvSpPr txBox="1">
            <a:spLocks noGrp="1"/>
          </p:cNvSpPr>
          <p:nvPr>
            <p:ph type="body" idx="1"/>
          </p:nvPr>
        </p:nvSpPr>
        <p:spPr>
          <a:xfrm>
            <a:off x="1451578" y="2006207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Arduino is an open-source electronics software.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It is built for artists, designer, hobbyists and people who love designing and creating interactive objects!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It was founded in the Interaction Design Institute Ivrea (IDII) in Ivrea, Italy.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Similarly, in our case, we use it for programming.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What is Arduino?</a:t>
            </a:r>
            <a:endParaRPr/>
          </a:p>
        </p:txBody>
      </p:sp>
      <p:pic>
        <p:nvPicPr>
          <p:cNvPr id="38" name="Google Shape;38;p2" descr="A close up of a logo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351616" y="2289034"/>
            <a:ext cx="3488700" cy="23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/>
        </p:nvSpPr>
        <p:spPr>
          <a:xfrm>
            <a:off x="4117950" y="5105300"/>
            <a:ext cx="3956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official logo of Arduino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84AC-66C3-4F8F-AC45-2B4AD83A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B64D-5274-4B40-9CB7-9B81076C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learning to use Arduino, we will each be using a Maker UNO module. The module shown below is an Arduino Uno Module R3.</a:t>
            </a:r>
          </a:p>
          <a:p>
            <a:pPr marL="0" indent="0">
              <a:buNone/>
            </a:pPr>
            <a:r>
              <a:rPr lang="en-US" dirty="0"/>
              <a:t>It is a programmable circuit board and it utilizes a much simpler version of the dreaded C++ programming language.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92EDC-8D6E-46C3-9BF0-2A297081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3902101"/>
            <a:ext cx="3182620" cy="21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A45F-4E0A-403B-9E6B-19F23DA7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we are going to use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4C0B-59C0-4097-A5DE-1CEEFF13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We will be using a Maker Uno by Cytron!</a:t>
            </a:r>
          </a:p>
          <a:p>
            <a:r>
              <a:rPr lang="en-MY" dirty="0"/>
              <a:t>Nearly the same with a Maker Uno except the fact that it comes with buzzers and built in LED’s</a:t>
            </a:r>
          </a:p>
          <a:p>
            <a:r>
              <a:rPr lang="en-MY" dirty="0"/>
              <a:t>However, there are some limitations(very few) with the Maker Uno.</a:t>
            </a:r>
          </a:p>
          <a:p>
            <a:r>
              <a:rPr lang="en-MY" dirty="0"/>
              <a:t>Some simple spec differences will be covered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51804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4AE5-325D-4AC5-BD11-A2336BAF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40" y="3134250"/>
            <a:ext cx="9603275" cy="1049235"/>
          </a:xfrm>
        </p:spPr>
        <p:txBody>
          <a:bodyPr/>
          <a:lstStyle/>
          <a:p>
            <a:r>
              <a:rPr lang="en-MY" dirty="0"/>
              <a:t>Some differences…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40D2A-2F06-4B84-9B6A-339BFCC33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01" y="0"/>
            <a:ext cx="6274823" cy="6858000"/>
          </a:xfrm>
        </p:spPr>
      </p:pic>
    </p:spTree>
    <p:extLst>
      <p:ext uri="{BB962C8B-B14F-4D97-AF65-F5344CB8AC3E}">
        <p14:creationId xmlns:p14="http://schemas.microsoft.com/office/powerpoint/2010/main" val="286344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249D-835D-43B6-B514-25FD6338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4" y="452718"/>
            <a:ext cx="9169990" cy="1400530"/>
          </a:xfrm>
        </p:spPr>
        <p:txBody>
          <a:bodyPr/>
          <a:lstStyle/>
          <a:p>
            <a:r>
              <a:rPr lang="en-MY" dirty="0"/>
              <a:t>Maker Uno Diagram…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A7414-2772-47E9-9174-94F021DBA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624" y="0"/>
            <a:ext cx="544037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902EE-9B51-4AF5-A2A0-0CE3EACA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47054"/>
            <a:ext cx="6751624" cy="36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A792-6AE7-4A77-B921-BE32700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input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77C8-E807-46A7-9B5D-7F266ADB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Arduino Inputs Sensors range from temperature sensors, ultrasonic sensors, voltage sensors and a variety of switches. In fact, what makes it interesting is that you can even use PS2 analog sticks as controlling devices in Arduino!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C8AB8-090F-495B-A4CC-13183F6A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957" y="3910356"/>
            <a:ext cx="21431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10BCED-5699-408D-9A88-09AD4367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717" y="3910355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668E1-B8F6-4F76-A68F-75D10AA5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95" y="3910355"/>
            <a:ext cx="2143126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5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0436-9FEA-4EC0-8EB8-1DA15821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output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8C25-4B19-4682-A14D-65DFD294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Arduino, having input devices alone will not help us accomplish anything if the robots or devices built have no output devices. So, a few examples of output devices used in Arduino include a display screen, light or a motor.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A0669-BD16-47C3-95B6-E73CB971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3741038"/>
            <a:ext cx="2705100" cy="1823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9A472-E04D-471E-85A2-458C3E6AD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3104541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9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427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UoSM Robotics Club 2018</vt:lpstr>
      <vt:lpstr>Introduction: What is Arduino?</vt:lpstr>
      <vt:lpstr>What is Arduino?</vt:lpstr>
      <vt:lpstr>Arduino microcontroller</vt:lpstr>
      <vt:lpstr>What we are going to use today!</vt:lpstr>
      <vt:lpstr>Some differences…</vt:lpstr>
      <vt:lpstr>Maker Uno Diagram…</vt:lpstr>
      <vt:lpstr>Arduino input sensors</vt:lpstr>
      <vt:lpstr>Arduino output devices</vt:lpstr>
      <vt:lpstr>Beginning…</vt:lpstr>
      <vt:lpstr>Downloading the Arduino software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UoSM Robotics Club 2018</dc:title>
  <cp:lastModifiedBy>harban singh d.s. (dshs1u17)</cp:lastModifiedBy>
  <cp:revision>2</cp:revision>
  <dcterms:modified xsi:type="dcterms:W3CDTF">2018-11-20T11:02:32Z</dcterms:modified>
</cp:coreProperties>
</file>