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72" r:id="rId4"/>
    <p:sldId id="264" r:id="rId5"/>
    <p:sldId id="268" r:id="rId6"/>
    <p:sldId id="262" r:id="rId7"/>
    <p:sldId id="269" r:id="rId8"/>
    <p:sldId id="270" r:id="rId9"/>
    <p:sldId id="271" r:id="rId10"/>
    <p:sldId id="265" r:id="rId11"/>
    <p:sldId id="273" r:id="rId12"/>
    <p:sldId id="27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63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00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281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84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8152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829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396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59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361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094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958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572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677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78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523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39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62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AAD7CC-E72A-45C7-B04D-7508CDD94771}" type="datetimeFigureOut">
              <a:rPr lang="en-MY" smtClean="0"/>
              <a:t>20/2/2019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6888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108000"/>
                <a:satMod val="164000"/>
                <a:lumMod val="74000"/>
              </a:schemeClr>
              <a:schemeClr val="bg1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51EA-5503-4F04-8C18-7467C316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MY" dirty="0"/>
              <a:t>Bluetooth Communication and MIT APP Inventor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7D10D-C232-4C05-A183-3736E668E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tx1"/>
                </a:solidFill>
              </a:rPr>
              <a:t>By : Delveer Singh</a:t>
            </a:r>
          </a:p>
        </p:txBody>
      </p:sp>
    </p:spTree>
    <p:extLst>
      <p:ext uri="{BB962C8B-B14F-4D97-AF65-F5344CB8AC3E}">
        <p14:creationId xmlns:p14="http://schemas.microsoft.com/office/powerpoint/2010/main" val="3221664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EEAE-A349-4F07-B8F8-18A98663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Bluetooth Communication with the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F191-1A19-4D1F-81D1-4F52A839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40841"/>
            <a:ext cx="8946541" cy="4195481"/>
          </a:xfrm>
        </p:spPr>
        <p:txBody>
          <a:bodyPr/>
          <a:lstStyle/>
          <a:p>
            <a:r>
              <a:rPr lang="en-MY" dirty="0"/>
              <a:t>Great! Now, We need to program the Arduino to get the Bluetooth to receive something from our app!</a:t>
            </a:r>
          </a:p>
          <a:p>
            <a:r>
              <a:rPr lang="en-MY" dirty="0"/>
              <a:t>Open Up the Arduino IDE</a:t>
            </a:r>
          </a:p>
          <a:p>
            <a:r>
              <a:rPr lang="en-MY" dirty="0"/>
              <a:t>Then, Follow me. </a:t>
            </a:r>
          </a:p>
        </p:txBody>
      </p:sp>
    </p:spTree>
    <p:extLst>
      <p:ext uri="{BB962C8B-B14F-4D97-AF65-F5344CB8AC3E}">
        <p14:creationId xmlns:p14="http://schemas.microsoft.com/office/powerpoint/2010/main" val="65053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5B4C-04E4-4EAA-8B67-5C85547F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All that’s left?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CA4C-5347-4C36-886A-5B576424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40" y="3000874"/>
            <a:ext cx="8946541" cy="3089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8800" dirty="0">
                <a:solidFill>
                  <a:schemeClr val="accent3"/>
                </a:solidFill>
              </a:rPr>
              <a:t>Lets try it out!</a:t>
            </a:r>
          </a:p>
        </p:txBody>
      </p:sp>
    </p:spTree>
    <p:extLst>
      <p:ext uri="{BB962C8B-B14F-4D97-AF65-F5344CB8AC3E}">
        <p14:creationId xmlns:p14="http://schemas.microsoft.com/office/powerpoint/2010/main" val="169906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90996-3482-4B8A-BE57-EBFAFF7D2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3" r="71951" b="70333"/>
          <a:stretch/>
        </p:blipFill>
        <p:spPr>
          <a:xfrm>
            <a:off x="563418" y="1830965"/>
            <a:ext cx="5532582" cy="4331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CB37E-9010-44C7-81F5-7317A96363C0}"/>
              </a:ext>
            </a:extLst>
          </p:cNvPr>
          <p:cNvSpPr txBox="1"/>
          <p:nvPr/>
        </p:nvSpPr>
        <p:spPr>
          <a:xfrm>
            <a:off x="1488919" y="342812"/>
            <a:ext cx="8007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Open the MIT AI companion app on your smartphone and scan the QR code as follows!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A0CC95-4DA9-4F81-B4B2-ABE492CB0EC1}"/>
              </a:ext>
            </a:extLst>
          </p:cNvPr>
          <p:cNvCxnSpPr>
            <a:cxnSpLocks/>
          </p:cNvCxnSpPr>
          <p:nvPr/>
        </p:nvCxnSpPr>
        <p:spPr>
          <a:xfrm>
            <a:off x="6251662" y="2871662"/>
            <a:ext cx="13152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5F7D440-69D9-44B6-9EB6-22E2CBB89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4" t="20917" r="15953" b="15284"/>
          <a:stretch/>
        </p:blipFill>
        <p:spPr>
          <a:xfrm>
            <a:off x="7749310" y="1830965"/>
            <a:ext cx="3879272" cy="37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9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140E-8135-4BED-9FDB-150129B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Test What you have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26A8-ED55-49C7-9C2A-F6F4D53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Login into the MIT App inventor application</a:t>
            </a:r>
          </a:p>
          <a:p>
            <a:r>
              <a:rPr lang="en-MY" dirty="0"/>
              <a:t>Connect to your project </a:t>
            </a:r>
          </a:p>
          <a:p>
            <a:r>
              <a:rPr lang="en-MY" dirty="0"/>
              <a:t>Test to see if it works</a:t>
            </a:r>
          </a:p>
          <a:p>
            <a:r>
              <a:rPr lang="en-MY" dirty="0"/>
              <a:t>There you have it!</a:t>
            </a:r>
          </a:p>
        </p:txBody>
      </p:sp>
    </p:spTree>
    <p:extLst>
      <p:ext uri="{BB962C8B-B14F-4D97-AF65-F5344CB8AC3E}">
        <p14:creationId xmlns:p14="http://schemas.microsoft.com/office/powerpoint/2010/main" val="416026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EA5B-7384-404F-B6E1-8303AD89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6844" y="2653036"/>
            <a:ext cx="8322042" cy="1551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88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6128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B58-046C-4238-8B9F-B3455884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Short Intro…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8413-9909-42D9-BC27-3FB995CD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8" y="1521070"/>
            <a:ext cx="9566276" cy="4727330"/>
          </a:xfrm>
        </p:spPr>
        <p:txBody>
          <a:bodyPr/>
          <a:lstStyle/>
          <a:p>
            <a:pPr marL="0" indent="0">
              <a:buNone/>
            </a:pPr>
            <a:r>
              <a:rPr lang="en-MY" sz="3600" dirty="0"/>
              <a:t>WHY MIT APP INVENTOR?:</a:t>
            </a:r>
          </a:p>
          <a:p>
            <a:pPr marL="457200" indent="-457200">
              <a:buAutoNum type="arabicParenR"/>
            </a:pPr>
            <a:r>
              <a:rPr lang="en-MY" sz="3600" dirty="0"/>
              <a:t>No coding experience required.</a:t>
            </a:r>
          </a:p>
          <a:p>
            <a:pPr marL="457200" indent="-457200">
              <a:buAutoNum type="arabicParenR"/>
            </a:pPr>
            <a:r>
              <a:rPr lang="en-MY" sz="3600" dirty="0"/>
              <a:t>It is simply drag and drop.</a:t>
            </a:r>
          </a:p>
          <a:p>
            <a:pPr marL="457200" indent="-457200">
              <a:buAutoNum type="arabicParenR"/>
            </a:pPr>
            <a:r>
              <a:rPr lang="en-MY" sz="3600" dirty="0"/>
              <a:t>Gives the idea and thought process.</a:t>
            </a:r>
          </a:p>
          <a:p>
            <a:pPr marL="457200" indent="-457200">
              <a:buAutoNum type="arabicParenR"/>
            </a:pPr>
            <a:r>
              <a:rPr lang="en-MY" sz="3600" dirty="0"/>
              <a:t>Easy to use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301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5114-C180-40D5-BBC7-BF71D24C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Before we proceed…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446C-79D7-47C9-9088-0AA24F76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1964"/>
            <a:ext cx="9903044" cy="4696436"/>
          </a:xfrm>
        </p:spPr>
        <p:txBody>
          <a:bodyPr>
            <a:noAutofit/>
          </a:bodyPr>
          <a:lstStyle/>
          <a:p>
            <a:r>
              <a:rPr lang="en-MY" sz="4400" dirty="0"/>
              <a:t>Make sure The Tx and Rx is disconnected when you upload code into the Maker Uno. </a:t>
            </a:r>
          </a:p>
          <a:p>
            <a:pPr marL="0" indent="0">
              <a:buNone/>
            </a:pPr>
            <a:endParaRPr lang="en-MY" sz="4400" dirty="0"/>
          </a:p>
          <a:p>
            <a:r>
              <a:rPr lang="en-MY" sz="4400" dirty="0"/>
              <a:t>Reconnect Tx and Rx after code to board upload is complete!!</a:t>
            </a:r>
          </a:p>
        </p:txBody>
      </p:sp>
    </p:spTree>
    <p:extLst>
      <p:ext uri="{BB962C8B-B14F-4D97-AF65-F5344CB8AC3E}">
        <p14:creationId xmlns:p14="http://schemas.microsoft.com/office/powerpoint/2010/main" val="28920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2019-1444-420E-BCCF-F794A836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Bluetooth Communication with the Arduino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CC7DF-5727-4DF6-815D-C6C895B5C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57" y="2499579"/>
            <a:ext cx="8725956" cy="42355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97D78-C7EF-40D2-9EBF-A6E055F2F521}"/>
              </a:ext>
            </a:extLst>
          </p:cNvPr>
          <p:cNvSpPr txBox="1"/>
          <p:nvPr/>
        </p:nvSpPr>
        <p:spPr>
          <a:xfrm>
            <a:off x="571500" y="1853248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Make sure you connect the Bluetooth Module like this:</a:t>
            </a:r>
          </a:p>
        </p:txBody>
      </p:sp>
    </p:spTree>
    <p:extLst>
      <p:ext uri="{BB962C8B-B14F-4D97-AF65-F5344CB8AC3E}">
        <p14:creationId xmlns:p14="http://schemas.microsoft.com/office/powerpoint/2010/main" val="176862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A489-4EDE-4DE7-AE71-618DBB33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the layout looks like?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D4DC91-D1D5-4EFE-8512-6F8ACD947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29" y="1255307"/>
            <a:ext cx="11234141" cy="5374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60C56C-13B1-47C1-9E4F-E8AAF635A9E3}"/>
              </a:ext>
            </a:extLst>
          </p:cNvPr>
          <p:cNvSpPr txBox="1"/>
          <p:nvPr/>
        </p:nvSpPr>
        <p:spPr>
          <a:xfrm>
            <a:off x="2676525" y="5004753"/>
            <a:ext cx="1657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Select The items that you want to use from the palette.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F875DD-0476-415E-9C52-F22C73AE61DC}"/>
              </a:ext>
            </a:extLst>
          </p:cNvPr>
          <p:cNvCxnSpPr/>
          <p:nvPr/>
        </p:nvCxnSpPr>
        <p:spPr>
          <a:xfrm flipH="1" flipV="1">
            <a:off x="2141166" y="4752975"/>
            <a:ext cx="535359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C3A151-57F4-4823-B660-7F2809DFA667}"/>
              </a:ext>
            </a:extLst>
          </p:cNvPr>
          <p:cNvSpPr txBox="1"/>
          <p:nvPr/>
        </p:nvSpPr>
        <p:spPr>
          <a:xfrm>
            <a:off x="5029200" y="4914900"/>
            <a:ext cx="282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Drag and drop onto the viewer to preview.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C3CE17-EA9B-4913-9008-CA471CAD2A77}"/>
              </a:ext>
            </a:extLst>
          </p:cNvPr>
          <p:cNvCxnSpPr/>
          <p:nvPr/>
        </p:nvCxnSpPr>
        <p:spPr>
          <a:xfrm flipV="1">
            <a:off x="6305550" y="4248150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F2A507-9FDD-4443-A286-62613F748D45}"/>
              </a:ext>
            </a:extLst>
          </p:cNvPr>
          <p:cNvSpPr txBox="1"/>
          <p:nvPr/>
        </p:nvSpPr>
        <p:spPr>
          <a:xfrm>
            <a:off x="6767511" y="5643175"/>
            <a:ext cx="2828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List of all the components on the screen.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86AFB2-4564-499B-ACFE-9DF59672FCA4}"/>
              </a:ext>
            </a:extLst>
          </p:cNvPr>
          <p:cNvCxnSpPr/>
          <p:nvPr/>
        </p:nvCxnSpPr>
        <p:spPr>
          <a:xfrm flipV="1">
            <a:off x="8181975" y="5238065"/>
            <a:ext cx="752475" cy="50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3DECA8-3EF8-4917-B6AE-BDC4E17E1A59}"/>
              </a:ext>
            </a:extLst>
          </p:cNvPr>
          <p:cNvCxnSpPr>
            <a:cxnSpLocks/>
          </p:cNvCxnSpPr>
          <p:nvPr/>
        </p:nvCxnSpPr>
        <p:spPr>
          <a:xfrm flipH="1" flipV="1">
            <a:off x="8782050" y="2914650"/>
            <a:ext cx="438150" cy="150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3E0187-956F-4900-A882-63C68BC5DF72}"/>
              </a:ext>
            </a:extLst>
          </p:cNvPr>
          <p:cNvCxnSpPr/>
          <p:nvPr/>
        </p:nvCxnSpPr>
        <p:spPr>
          <a:xfrm>
            <a:off x="9229725" y="4414977"/>
            <a:ext cx="118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6C1A0B-5E7B-43A5-91E5-8B0C144EB7F9}"/>
              </a:ext>
            </a:extLst>
          </p:cNvPr>
          <p:cNvSpPr txBox="1"/>
          <p:nvPr/>
        </p:nvSpPr>
        <p:spPr>
          <a:xfrm flipH="1">
            <a:off x="7449450" y="2227347"/>
            <a:ext cx="214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Component properties</a:t>
            </a:r>
          </a:p>
        </p:txBody>
      </p:sp>
    </p:spTree>
    <p:extLst>
      <p:ext uri="{BB962C8B-B14F-4D97-AF65-F5344CB8AC3E}">
        <p14:creationId xmlns:p14="http://schemas.microsoft.com/office/powerpoint/2010/main" val="243352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467018-FE16-4F3A-A583-6B7D7B4C7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730" y="1863968"/>
            <a:ext cx="6481946" cy="4354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A173A-E0D3-42BC-B448-C47DC9F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Bluetooth Communication with the Arduino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AFC8C7-5FAE-4A53-88A5-01BE184D8BD9}"/>
              </a:ext>
            </a:extLst>
          </p:cNvPr>
          <p:cNvCxnSpPr>
            <a:cxnSpLocks/>
          </p:cNvCxnSpPr>
          <p:nvPr/>
        </p:nvCxnSpPr>
        <p:spPr>
          <a:xfrm>
            <a:off x="2162027" y="2597850"/>
            <a:ext cx="597289" cy="14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E3DFC8-F36B-40D3-AF6B-F0742485926F}"/>
              </a:ext>
            </a:extLst>
          </p:cNvPr>
          <p:cNvSpPr txBox="1"/>
          <p:nvPr/>
        </p:nvSpPr>
        <p:spPr>
          <a:xfrm>
            <a:off x="607582" y="2229305"/>
            <a:ext cx="1784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This is just to ensure Bluetooth is enabled on the phone when screen is initialised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0BA3CD-CBF8-495A-9E51-A488D7DA3DEA}"/>
              </a:ext>
            </a:extLst>
          </p:cNvPr>
          <p:cNvCxnSpPr>
            <a:cxnSpLocks/>
          </p:cNvCxnSpPr>
          <p:nvPr/>
        </p:nvCxnSpPr>
        <p:spPr>
          <a:xfrm flipV="1">
            <a:off x="7361472" y="1905133"/>
            <a:ext cx="817685" cy="61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D13EBE-0E33-4C15-879E-D11A9CF996F7}"/>
              </a:ext>
            </a:extLst>
          </p:cNvPr>
          <p:cNvCxnSpPr>
            <a:cxnSpLocks/>
          </p:cNvCxnSpPr>
          <p:nvPr/>
        </p:nvCxnSpPr>
        <p:spPr>
          <a:xfrm flipV="1">
            <a:off x="1773382" y="4994032"/>
            <a:ext cx="829141" cy="21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DB3602-AC5D-41C2-8B5B-C41FDFB03309}"/>
              </a:ext>
            </a:extLst>
          </p:cNvPr>
          <p:cNvCxnSpPr>
            <a:cxnSpLocks/>
          </p:cNvCxnSpPr>
          <p:nvPr/>
        </p:nvCxnSpPr>
        <p:spPr>
          <a:xfrm flipV="1">
            <a:off x="4730262" y="4994032"/>
            <a:ext cx="967153" cy="43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BCFC8A-9530-4262-A7E6-CF6678A3EDBB}"/>
              </a:ext>
            </a:extLst>
          </p:cNvPr>
          <p:cNvSpPr txBox="1"/>
          <p:nvPr/>
        </p:nvSpPr>
        <p:spPr>
          <a:xfrm>
            <a:off x="293991" y="4636687"/>
            <a:ext cx="1784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Deactivate Bluetooth if we press back.</a:t>
            </a:r>
          </a:p>
        </p:txBody>
      </p:sp>
    </p:spTree>
    <p:extLst>
      <p:ext uri="{BB962C8B-B14F-4D97-AF65-F5344CB8AC3E}">
        <p14:creationId xmlns:p14="http://schemas.microsoft.com/office/powerpoint/2010/main" val="268638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CD86A-1A49-44F7-9021-341DAF3D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30" y="2052919"/>
            <a:ext cx="6468032" cy="419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A173A-E0D3-42BC-B448-C47DC9F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Bluetooth Communication with the Arduino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AFC8C7-5FAE-4A53-88A5-01BE184D8BD9}"/>
              </a:ext>
            </a:extLst>
          </p:cNvPr>
          <p:cNvCxnSpPr>
            <a:cxnSpLocks/>
          </p:cNvCxnSpPr>
          <p:nvPr/>
        </p:nvCxnSpPr>
        <p:spPr>
          <a:xfrm>
            <a:off x="1889307" y="2372960"/>
            <a:ext cx="597289" cy="14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E3DFC8-F36B-40D3-AF6B-F0742485926F}"/>
              </a:ext>
            </a:extLst>
          </p:cNvPr>
          <p:cNvSpPr txBox="1"/>
          <p:nvPr/>
        </p:nvSpPr>
        <p:spPr>
          <a:xfrm>
            <a:off x="292925" y="2068637"/>
            <a:ext cx="1784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Display all the names of the devices we can connect to our phone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0BA3CD-CBF8-495A-9E51-A488D7DA3DEA}"/>
              </a:ext>
            </a:extLst>
          </p:cNvPr>
          <p:cNvCxnSpPr>
            <a:cxnSpLocks/>
          </p:cNvCxnSpPr>
          <p:nvPr/>
        </p:nvCxnSpPr>
        <p:spPr>
          <a:xfrm flipV="1">
            <a:off x="7056024" y="4244829"/>
            <a:ext cx="2490648" cy="9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D13EBE-0E33-4C15-879E-D11A9CF996F7}"/>
              </a:ext>
            </a:extLst>
          </p:cNvPr>
          <p:cNvCxnSpPr>
            <a:cxnSpLocks/>
          </p:cNvCxnSpPr>
          <p:nvPr/>
        </p:nvCxnSpPr>
        <p:spPr>
          <a:xfrm flipV="1">
            <a:off x="1773382" y="3429000"/>
            <a:ext cx="1699660" cy="178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DB3602-AC5D-41C2-8B5B-C41FDFB03309}"/>
              </a:ext>
            </a:extLst>
          </p:cNvPr>
          <p:cNvCxnSpPr>
            <a:cxnSpLocks/>
          </p:cNvCxnSpPr>
          <p:nvPr/>
        </p:nvCxnSpPr>
        <p:spPr>
          <a:xfrm flipV="1">
            <a:off x="4730262" y="4994032"/>
            <a:ext cx="967153" cy="43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BCFC8A-9530-4262-A7E6-CF6678A3EDBB}"/>
              </a:ext>
            </a:extLst>
          </p:cNvPr>
          <p:cNvSpPr txBox="1"/>
          <p:nvPr/>
        </p:nvSpPr>
        <p:spPr>
          <a:xfrm>
            <a:off x="293991" y="4636687"/>
            <a:ext cx="1784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Connect to the selected Bluetooth network.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24725-D9C6-4CEE-A52F-F9924C927580}"/>
              </a:ext>
            </a:extLst>
          </p:cNvPr>
          <p:cNvSpPr txBox="1"/>
          <p:nvPr/>
        </p:nvSpPr>
        <p:spPr>
          <a:xfrm>
            <a:off x="9765886" y="4019423"/>
            <a:ext cx="2299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Gives notice if connected or disconnected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76AB9E-C388-4915-AFBC-985598C529FE}"/>
              </a:ext>
            </a:extLst>
          </p:cNvPr>
          <p:cNvCxnSpPr>
            <a:cxnSpLocks/>
          </p:cNvCxnSpPr>
          <p:nvPr/>
        </p:nvCxnSpPr>
        <p:spPr>
          <a:xfrm flipV="1">
            <a:off x="6742545" y="4942753"/>
            <a:ext cx="3023341" cy="73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40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7AF8A1-707C-4A70-B9A8-E614440A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28" y="2735258"/>
            <a:ext cx="6191758" cy="2568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A173A-E0D3-42BC-B448-C47DC9F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Bluetooth Communication with the Arduino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AFC8C7-5FAE-4A53-88A5-01BE184D8BD9}"/>
              </a:ext>
            </a:extLst>
          </p:cNvPr>
          <p:cNvCxnSpPr>
            <a:cxnSpLocks/>
          </p:cNvCxnSpPr>
          <p:nvPr/>
        </p:nvCxnSpPr>
        <p:spPr>
          <a:xfrm>
            <a:off x="1889307" y="2372960"/>
            <a:ext cx="1167929" cy="57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E3DFC8-F36B-40D3-AF6B-F0742485926F}"/>
              </a:ext>
            </a:extLst>
          </p:cNvPr>
          <p:cNvSpPr txBox="1"/>
          <p:nvPr/>
        </p:nvSpPr>
        <p:spPr>
          <a:xfrm>
            <a:off x="95200" y="2020640"/>
            <a:ext cx="2182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Bluetooth error exception handling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0BA3CD-CBF8-495A-9E51-A488D7DA3DEA}"/>
              </a:ext>
            </a:extLst>
          </p:cNvPr>
          <p:cNvCxnSpPr>
            <a:cxnSpLocks/>
          </p:cNvCxnSpPr>
          <p:nvPr/>
        </p:nvCxnSpPr>
        <p:spPr>
          <a:xfrm flipV="1">
            <a:off x="7555936" y="4440758"/>
            <a:ext cx="2231472" cy="39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D13EBE-0E33-4C15-879E-D11A9CF996F7}"/>
              </a:ext>
            </a:extLst>
          </p:cNvPr>
          <p:cNvCxnSpPr>
            <a:cxnSpLocks/>
          </p:cNvCxnSpPr>
          <p:nvPr/>
        </p:nvCxnSpPr>
        <p:spPr>
          <a:xfrm flipV="1">
            <a:off x="2204066" y="3647959"/>
            <a:ext cx="1607127" cy="145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BCFC8A-9530-4262-A7E6-CF6678A3EDBB}"/>
              </a:ext>
            </a:extLst>
          </p:cNvPr>
          <p:cNvSpPr txBox="1"/>
          <p:nvPr/>
        </p:nvSpPr>
        <p:spPr>
          <a:xfrm>
            <a:off x="860489" y="5156112"/>
            <a:ext cx="178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Disconnect Bluetooth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24725-D9C6-4CEE-A52F-F9924C927580}"/>
              </a:ext>
            </a:extLst>
          </p:cNvPr>
          <p:cNvSpPr txBox="1"/>
          <p:nvPr/>
        </p:nvSpPr>
        <p:spPr>
          <a:xfrm>
            <a:off x="9765886" y="4019423"/>
            <a:ext cx="2299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Gives notice if connected or disconnected</a:t>
            </a:r>
          </a:p>
        </p:txBody>
      </p:sp>
    </p:spTree>
    <p:extLst>
      <p:ext uri="{BB962C8B-B14F-4D97-AF65-F5344CB8AC3E}">
        <p14:creationId xmlns:p14="http://schemas.microsoft.com/office/powerpoint/2010/main" val="82303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7627B-8159-468A-977F-4378D7E6A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70" b="13987"/>
          <a:stretch/>
        </p:blipFill>
        <p:spPr>
          <a:xfrm>
            <a:off x="2460072" y="1980776"/>
            <a:ext cx="6748583" cy="3634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A173A-E0D3-42BC-B448-C47DC9F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Bluetooth Communication with the Arduino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AFC8C7-5FAE-4A53-88A5-01BE184D8BD9}"/>
              </a:ext>
            </a:extLst>
          </p:cNvPr>
          <p:cNvCxnSpPr>
            <a:cxnSpLocks/>
          </p:cNvCxnSpPr>
          <p:nvPr/>
        </p:nvCxnSpPr>
        <p:spPr>
          <a:xfrm flipV="1">
            <a:off x="2240858" y="2355273"/>
            <a:ext cx="917978" cy="31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E3DFC8-F36B-40D3-AF6B-F0742485926F}"/>
              </a:ext>
            </a:extLst>
          </p:cNvPr>
          <p:cNvSpPr txBox="1"/>
          <p:nvPr/>
        </p:nvSpPr>
        <p:spPr>
          <a:xfrm>
            <a:off x="292925" y="2068637"/>
            <a:ext cx="1784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When button1 is being pressed, send a “0” to the Bluetooth module.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CFC8A-9530-4262-A7E6-CF6678A3EDBB}"/>
              </a:ext>
            </a:extLst>
          </p:cNvPr>
          <p:cNvSpPr txBox="1"/>
          <p:nvPr/>
        </p:nvSpPr>
        <p:spPr>
          <a:xfrm>
            <a:off x="9951142" y="1571249"/>
            <a:ext cx="1784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When button 1 is not pressed, send a “M”.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24725-D9C6-4CEE-A52F-F9924C927580}"/>
              </a:ext>
            </a:extLst>
          </p:cNvPr>
          <p:cNvSpPr txBox="1"/>
          <p:nvPr/>
        </p:nvSpPr>
        <p:spPr>
          <a:xfrm>
            <a:off x="1820955" y="5805541"/>
            <a:ext cx="1020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But! Why send a M. And why must the string sent be “0”,”1”,”2” or “3”?</a:t>
            </a:r>
          </a:p>
        </p:txBody>
      </p:sp>
    </p:spTree>
    <p:extLst>
      <p:ext uri="{BB962C8B-B14F-4D97-AF65-F5344CB8AC3E}">
        <p14:creationId xmlns:p14="http://schemas.microsoft.com/office/powerpoint/2010/main" val="371319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6163</TotalTime>
  <Words>351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Bluetooth Communication and MIT APP Inventor</vt:lpstr>
      <vt:lpstr>Short Intro…</vt:lpstr>
      <vt:lpstr>Before we proceed…</vt:lpstr>
      <vt:lpstr>Bluetooth Communication with the Arduino</vt:lpstr>
      <vt:lpstr>What the layout looks like?</vt:lpstr>
      <vt:lpstr>Bluetooth Communication with the Arduino</vt:lpstr>
      <vt:lpstr>Bluetooth Communication with the Arduino</vt:lpstr>
      <vt:lpstr>Bluetooth Communication with the Arduino</vt:lpstr>
      <vt:lpstr>Bluetooth Communication with the Arduino</vt:lpstr>
      <vt:lpstr>Bluetooth Communication with the Arduino</vt:lpstr>
      <vt:lpstr>All that’s left?</vt:lpstr>
      <vt:lpstr>PowerPoint Presentation</vt:lpstr>
      <vt:lpstr>Test What you have made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THUNKABLE APP</dc:title>
  <dc:creator>harban singh d.s. (dshs1u17)</dc:creator>
  <cp:lastModifiedBy>harban singh d.s. (dshs1u17)</cp:lastModifiedBy>
  <cp:revision>22</cp:revision>
  <dcterms:created xsi:type="dcterms:W3CDTF">2018-08-09T04:59:13Z</dcterms:created>
  <dcterms:modified xsi:type="dcterms:W3CDTF">2019-02-22T04:03:37Z</dcterms:modified>
</cp:coreProperties>
</file>