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1"/>
  </p:normalViewPr>
  <p:slideViewPr>
    <p:cSldViewPr snapToGrid="0" snapToObjects="1">
      <p:cViewPr varScale="1">
        <p:scale>
          <a:sx n="74" d="100"/>
          <a:sy n="74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66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4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96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7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C5E6-9C84-CE40-87AD-321701CD27AB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0D12-1AA4-3343-88ED-B4E27CF3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72A2F0-0885-4E45-A2D7-BA19B9ECF001}"/>
              </a:ext>
            </a:extLst>
          </p:cNvPr>
          <p:cNvSpPr/>
          <p:nvPr/>
        </p:nvSpPr>
        <p:spPr>
          <a:xfrm>
            <a:off x="2283941" y="4176703"/>
            <a:ext cx="909896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 to Arduino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77B83-5038-5E4F-9731-D269E03A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89912" l="7240" r="89593">
                        <a14:foregroundMark x1="48416" y1="46930" x2="48416" y2="46930"/>
                        <a14:foregroundMark x1="18100" y1="27193" x2="75566" y2="55263"/>
                        <a14:foregroundMark x1="75566" y1="55263" x2="60633" y2="60088"/>
                        <a14:foregroundMark x1="60633" y1="60088" x2="37104" y2="60088"/>
                        <a14:foregroundMark x1="37104" y1="60088" x2="22172" y2="53947"/>
                        <a14:foregroundMark x1="22172" y1="53947" x2="17195" y2="37719"/>
                        <a14:foregroundMark x1="17195" y1="37719" x2="31674" y2="32018"/>
                        <a14:foregroundMark x1="31674" y1="32018" x2="32127" y2="32018"/>
                        <a14:foregroundMark x1="54299" y1="47807" x2="46606" y2="50000"/>
                        <a14:foregroundMark x1="28054" y1="38158" x2="28054" y2="38158"/>
                        <a14:foregroundMark x1="28054" y1="38158" x2="28054" y2="38158"/>
                        <a14:foregroundMark x1="46606" y1="35965" x2="46606" y2="35965"/>
                        <a14:foregroundMark x1="67873" y1="36842" x2="67873" y2="36842"/>
                        <a14:foregroundMark x1="77376" y1="32895" x2="77376" y2="32895"/>
                        <a14:foregroundMark x1="7692" y1="51754" x2="7692" y2="51754"/>
                        <a14:foregroundMark x1="43891" y1="89912" x2="43891" y2="89912"/>
                        <a14:foregroundMark x1="89593" y1="52193" x2="89593" y2="52193"/>
                        <a14:foregroundMark x1="77376" y1="35088" x2="77376" y2="35088"/>
                        <a14:foregroundMark x1="79186" y1="35526" x2="79186" y2="35526"/>
                        <a14:foregroundMark x1="79638" y1="32018" x2="79638" y2="32018"/>
                        <a14:foregroundMark x1="20814" y1="32895" x2="20814" y2="32895"/>
                        <a14:foregroundMark x1="18100" y1="33333" x2="18100" y2="33333"/>
                        <a14:foregroundMark x1="79638" y1="32895" x2="79638" y2="32895"/>
                        <a14:foregroundMark x1="80090" y1="35526" x2="80090" y2="355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90290"/>
            <a:ext cx="3150755" cy="32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0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5E65D7-9619-1947-A509-1662526202FA}"/>
              </a:ext>
            </a:extLst>
          </p:cNvPr>
          <p:cNvSpPr/>
          <p:nvPr/>
        </p:nvSpPr>
        <p:spPr>
          <a:xfrm>
            <a:off x="1661420" y="138546"/>
            <a:ext cx="8869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Circuit diagram for Mini Piano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20991-E819-544D-B1BA-42D9046F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70" y="1573241"/>
            <a:ext cx="6464060" cy="46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;p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95D7AB-F0CD-7443-AFE7-5CD67323CF3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8842" y="1814052"/>
            <a:ext cx="5554316" cy="3519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75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F8468-5F93-C142-A0B4-081D00C5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588863"/>
            <a:ext cx="4409768" cy="2980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8679B-628F-AE43-8FEB-71C1EDCC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03" y="304073"/>
            <a:ext cx="3429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1A039-C5E8-A34B-8481-5FC7BBD5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312492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8;p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CFF69B-436D-8749-A078-D3F66F774DA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674" y="309716"/>
            <a:ext cx="1474384" cy="825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73F95-FD70-BF42-A636-CB979735692E}"/>
              </a:ext>
            </a:extLst>
          </p:cNvPr>
          <p:cNvSpPr txBox="1"/>
          <p:nvPr/>
        </p:nvSpPr>
        <p:spPr>
          <a:xfrm>
            <a:off x="1607573" y="1287244"/>
            <a:ext cx="1021548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Built for wide variety of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Prototyping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Hobbyists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Founded in the Interaction Design Institute Design (IDII) in Ivrea, Italy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FAA99-85C9-B04A-ACDA-F6F2F4E89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1" r="8272" b="7863"/>
          <a:stretch/>
        </p:blipFill>
        <p:spPr>
          <a:xfrm>
            <a:off x="3766127" y="990600"/>
            <a:ext cx="4659746" cy="38931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B18F6B-3F9B-1C48-BC2C-F3C38CD13379}"/>
              </a:ext>
            </a:extLst>
          </p:cNvPr>
          <p:cNvSpPr/>
          <p:nvPr/>
        </p:nvSpPr>
        <p:spPr>
          <a:xfrm>
            <a:off x="4594170" y="4944070"/>
            <a:ext cx="3336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/>
                <a:solidFill>
                  <a:schemeClr val="accent4"/>
                </a:solidFill>
                <a:effectLst/>
              </a:rPr>
              <a:t>Maker Uno</a:t>
            </a:r>
          </a:p>
        </p:txBody>
      </p:sp>
    </p:spTree>
    <p:extLst>
      <p:ext uri="{BB962C8B-B14F-4D97-AF65-F5344CB8AC3E}">
        <p14:creationId xmlns:p14="http://schemas.microsoft.com/office/powerpoint/2010/main" val="348450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05723-12E4-A34F-9516-F2A4948A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1" r="8272" b="7863"/>
          <a:stretch/>
        </p:blipFill>
        <p:spPr>
          <a:xfrm>
            <a:off x="797753" y="1707570"/>
            <a:ext cx="4120808" cy="3442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8F6FB-C723-5843-B248-21C72567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441" y="1938544"/>
            <a:ext cx="4409768" cy="2980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D10C87-2FAA-8D4F-9BD1-B8DE3997D78E}"/>
              </a:ext>
            </a:extLst>
          </p:cNvPr>
          <p:cNvSpPr/>
          <p:nvPr/>
        </p:nvSpPr>
        <p:spPr>
          <a:xfrm>
            <a:off x="5618946" y="2967335"/>
            <a:ext cx="954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43632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87880-F336-6A4A-8924-F7F0BFE6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4" y="1199910"/>
            <a:ext cx="11145451" cy="44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A2399-3008-C44B-AFF6-5C47847A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3" y="2154069"/>
            <a:ext cx="3992982" cy="31799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89B5CE-B97A-004E-BBF4-13EFC3D27281}"/>
              </a:ext>
            </a:extLst>
          </p:cNvPr>
          <p:cNvSpPr/>
          <p:nvPr/>
        </p:nvSpPr>
        <p:spPr>
          <a:xfrm>
            <a:off x="491173" y="166255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Analog vs Digital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297A6-8D96-084E-959C-314023AB1ECF}"/>
              </a:ext>
            </a:extLst>
          </p:cNvPr>
          <p:cNvSpPr txBox="1"/>
          <p:nvPr/>
        </p:nvSpPr>
        <p:spPr>
          <a:xfrm>
            <a:off x="5292436" y="2154069"/>
            <a:ext cx="669688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Analog: any value between 0V –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Digital: Only 0V(Logic Low/ ‘0’) or 5V(Logic High/ ‘1’)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B198D-2268-D247-A4EE-B93CEE15E5EA}"/>
              </a:ext>
            </a:extLst>
          </p:cNvPr>
          <p:cNvSpPr/>
          <p:nvPr/>
        </p:nvSpPr>
        <p:spPr>
          <a:xfrm>
            <a:off x="692345" y="166255"/>
            <a:ext cx="482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Basic 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B8138-82E1-5843-A89A-8C1A52D782C8}"/>
              </a:ext>
            </a:extLst>
          </p:cNvPr>
          <p:cNvSpPr txBox="1"/>
          <p:nvPr/>
        </p:nvSpPr>
        <p:spPr>
          <a:xfrm>
            <a:off x="1773828" y="1602203"/>
            <a:ext cx="1021548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B0F0"/>
                </a:solidFill>
              </a:rPr>
              <a:t>pinMode</a:t>
            </a:r>
            <a:r>
              <a:rPr lang="en-US" sz="4000" dirty="0">
                <a:solidFill>
                  <a:srgbClr val="00B0F0"/>
                </a:solidFill>
              </a:rPr>
              <a:t>(pin, 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Mode: INPUT, INPUT_PULLUP,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B0F0"/>
                </a:solidFill>
              </a:rPr>
              <a:t>digitalWrite</a:t>
            </a:r>
            <a:r>
              <a:rPr lang="en-US" sz="4000" dirty="0">
                <a:solidFill>
                  <a:srgbClr val="00B0F0"/>
                </a:solidFill>
              </a:rPr>
              <a:t>(pin,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Value: HIGH,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delay(</a:t>
            </a:r>
            <a:r>
              <a:rPr lang="en-US" sz="4000" dirty="0" err="1">
                <a:solidFill>
                  <a:srgbClr val="00B0F0"/>
                </a:solidFill>
              </a:rPr>
              <a:t>ms</a:t>
            </a:r>
            <a:r>
              <a:rPr lang="en-US" sz="4000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{EBB9FD88-85FF-9446-895A-B200510074C7}tf10001122</Template>
  <TotalTime>119</TotalTime>
  <Words>98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Lim</dc:creator>
  <cp:lastModifiedBy>Steve Lim</cp:lastModifiedBy>
  <cp:revision>9</cp:revision>
  <dcterms:created xsi:type="dcterms:W3CDTF">2019-11-22T06:40:13Z</dcterms:created>
  <dcterms:modified xsi:type="dcterms:W3CDTF">2019-11-22T15:13:06Z</dcterms:modified>
</cp:coreProperties>
</file>