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1" r:id="rId13"/>
    <p:sldId id="270" r:id="rId14"/>
    <p:sldId id="269" r:id="rId15"/>
    <p:sldId id="272" r:id="rId16"/>
    <p:sldId id="274" r:id="rId17"/>
    <p:sldId id="275" r:id="rId18"/>
    <p:sldId id="277" r:id="rId19"/>
    <p:sldId id="279" r:id="rId20"/>
    <p:sldId id="280" r:id="rId21"/>
    <p:sldId id="282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2" autoAdjust="0"/>
  </p:normalViewPr>
  <p:slideViewPr>
    <p:cSldViewPr snapToGrid="0">
      <p:cViewPr>
        <p:scale>
          <a:sx n="66" d="100"/>
          <a:sy n="66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31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98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7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5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3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84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95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8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7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2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4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41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ea typeface="Roboto" panose="02000000000000000000" pitchFamily="2" charset="0"/>
              </a:rPr>
              <a:t>POST   /category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 : </a:t>
            </a:r>
            <a:r>
              <a:rPr lang="en-US" dirty="0">
                <a:latin typeface="+mj-lt"/>
              </a:rPr>
              <a:t>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“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14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Body</a:t>
            </a:r>
            <a:endParaRPr lang="th-TH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795816"/>
            <a:ext cx="1212368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+mj-lt"/>
                <a:ea typeface="Roboto Light" panose="02000000000000000000" pitchFamily="2" charset="0"/>
              </a:rPr>
              <a:t>{	</a:t>
            </a:r>
          </a:p>
          <a:p>
            <a:r>
              <a:rPr lang="en-US" sz="2500" dirty="0" smtClean="0">
                <a:latin typeface="+mj-lt"/>
                <a:ea typeface="Roboto Light" panose="02000000000000000000" pitchFamily="2" charset="0"/>
              </a:rPr>
              <a:t>    "name" : "Mobile Accessory",</a:t>
            </a:r>
          </a:p>
          <a:p>
            <a:r>
              <a:rPr lang="en-US" sz="2500" dirty="0" smtClean="0">
                <a:latin typeface="+mj-lt"/>
                <a:ea typeface="Roboto Light" panose="02000000000000000000" pitchFamily="2" charset="0"/>
              </a:rPr>
              <a:t>    "children" : ["Backup Battery", "Battery and Charging Accessory", "Mobile Case” ],	</a:t>
            </a:r>
          </a:p>
          <a:p>
            <a:r>
              <a:rPr lang="en-US" sz="2500" dirty="0" smtClean="0">
                <a:latin typeface="+mj-lt"/>
                <a:ea typeface="Roboto Light" panose="02000000000000000000" pitchFamily="2" charset="0"/>
              </a:rPr>
              <a:t>    “parents" : [ "Mobile Phone and Tablet“ ]</a:t>
            </a:r>
          </a:p>
          <a:p>
            <a:r>
              <a:rPr lang="en-US" sz="2500" dirty="0" smtClean="0">
                <a:latin typeface="+mj-lt"/>
                <a:ea typeface="Roboto Light" panose="02000000000000000000" pitchFamily="2" charset="0"/>
              </a:rPr>
              <a:t>}</a:t>
            </a:r>
            <a:endParaRPr lang="en-US" sz="2500" dirty="0" smtClean="0">
              <a:latin typeface="+mj-l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201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6228" y="449500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“58d62a8320e1c10c985bf3b5”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</a:t>
            </a:r>
            <a:endParaRPr lang="en-US" dirty="0" smtClean="0">
              <a:latin typeface="+mj-l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5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GET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/product/category/{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categoryName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  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“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75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713" y="4001294"/>
            <a:ext cx="9419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[{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"id": "58d62a7220e1c10c985bf3b2",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"name": "Mobile Phone and Tablet",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"children": [ "Mobile Phone", "Tablet", "Mobile Accessory“ ],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"parents": [ "" ]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}]</a:t>
            </a:r>
            <a:endParaRPr lang="en-US" dirty="0" smtClean="0">
              <a:latin typeface="+mj-l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2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GET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/category/{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categoryName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“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6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713" y="4001294"/>
            <a:ext cx="9419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"id": "58d62a7720e1c10c985bf3b3",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"name": "Mobile Phone",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"children": [ “” ],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"parents": [ “Mobile Phone and Tablet" ]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6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PUT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/category/{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categoryName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“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572" y="4180344"/>
            <a:ext cx="6734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{</a:t>
            </a:r>
          </a:p>
          <a:p>
            <a:r>
              <a:rPr lang="en-US" dirty="0" smtClean="0">
                <a:latin typeface="+mj-lt"/>
              </a:rPr>
              <a:t>    "name": "Mobile Phone",</a:t>
            </a:r>
          </a:p>
          <a:p>
            <a:r>
              <a:rPr lang="en-US" dirty="0" smtClean="0">
                <a:latin typeface="+mj-lt"/>
              </a:rPr>
              <a:t>    "children": [ “iPhone”, “Android” ],</a:t>
            </a:r>
          </a:p>
          <a:p>
            <a:r>
              <a:rPr lang="en-US" dirty="0" smtClean="0">
                <a:latin typeface="+mj-lt"/>
              </a:rPr>
              <a:t>    "parents": [ “Mobile Phone and Tablet" ]</a:t>
            </a:r>
          </a:p>
          <a:p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17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713" y="4625408"/>
            <a:ext cx="9419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“58d62a7720e1c10c985bf3b3”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05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DELETE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/category/{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categoryName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69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>
                <a:ea typeface="Roboto" panose="02000000000000000000" pitchFamily="2" charset="0"/>
              </a:rPr>
              <a:t>POST  </a:t>
            </a:r>
            <a:r>
              <a:rPr lang="en-US" sz="3900" dirty="0" smtClean="0">
                <a:latin typeface="+mj-lt"/>
                <a:ea typeface="Roboto" panose="02000000000000000000" pitchFamily="2" charset="0"/>
              </a:rPr>
              <a:t>/member/signup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ea typeface="Roboto Light" panose="02000000000000000000" pitchFamily="2" charset="0"/>
              </a:rPr>
              <a:t>    "username" : “user”,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ea typeface="Roboto Light" panose="02000000000000000000" pitchFamily="2" charset="0"/>
              </a:rPr>
              <a:t>    "password" : “username”,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ea typeface="Roboto Light" panose="02000000000000000000" pitchFamily="2" charset="0"/>
              </a:rPr>
              <a:t>    "email" : “soa@kmitl.ac.th”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  <a:ea typeface="Roboto Light" panose="02000000000000000000" pitchFamily="2" charset="0"/>
              </a:rPr>
              <a:t>}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462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713" y="4625408"/>
            <a:ext cx="9419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“58d62a7720e1c10c985bf3b3”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09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256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POST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/cart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Parameter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userType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19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201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713" y="4625408"/>
            <a:ext cx="9419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“58d62a7720e1c10c985bf3b3”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00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POST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/cart/{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cartId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Parameter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productId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amount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29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201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1713" y="4625408"/>
            <a:ext cx="9419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{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    “58d62a7720e1c10c985bf3b3”</a:t>
            </a:r>
          </a:p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69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GET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/cart/{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cartId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582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4029" y="4044836"/>
            <a:ext cx="941977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{  </a:t>
            </a:r>
          </a:p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    "id": "58e2c8acfa559cc1cb4d99e4",  </a:t>
            </a:r>
          </a:p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    "</a:t>
            </a:r>
            <a:r>
              <a:rPr lang="en-US" sz="2400" dirty="0" err="1" smtClean="0">
                <a:latin typeface="+mj-lt"/>
                <a:ea typeface="Roboto Light" panose="02000000000000000000" pitchFamily="2" charset="0"/>
              </a:rPr>
              <a:t>cartType</a:t>
            </a:r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": 0,  </a:t>
            </a:r>
          </a:p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    "</a:t>
            </a:r>
            <a:r>
              <a:rPr lang="en-US" sz="2400" dirty="0" err="1" smtClean="0">
                <a:latin typeface="+mj-lt"/>
                <a:ea typeface="Roboto Light" panose="02000000000000000000" pitchFamily="2" charset="0"/>
              </a:rPr>
              <a:t>ownerName</a:t>
            </a:r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": "anonymous",  </a:t>
            </a:r>
          </a:p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    "products": [  list of products  ],</a:t>
            </a:r>
          </a:p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    "</a:t>
            </a:r>
            <a:r>
              <a:rPr lang="en-US" sz="2400" dirty="0" err="1" smtClean="0">
                <a:latin typeface="+mj-lt"/>
                <a:ea typeface="Roboto Light" panose="02000000000000000000" pitchFamily="2" charset="0"/>
              </a:rPr>
              <a:t>createDate</a:t>
            </a:r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": 1491257516</a:t>
            </a:r>
          </a:p>
          <a:p>
            <a:r>
              <a:rPr lang="en-US" sz="2400" dirty="0" smtClean="0">
                <a:latin typeface="+mj-lt"/>
                <a:ea typeface="Roboto Light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2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PUT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/cart/{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cartId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8743" y="461123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 {  </a:t>
            </a:r>
          </a:p>
          <a:p>
            <a:r>
              <a:rPr lang="en-US" sz="2000" dirty="0" smtClean="0">
                <a:latin typeface="+mj-lt"/>
              </a:rPr>
              <a:t>    "id": "58e2c8acfa559cc1cb4d99e4",  </a:t>
            </a:r>
          </a:p>
          <a:p>
            <a:r>
              <a:rPr lang="en-US" sz="2000" dirty="0" smtClean="0">
                <a:latin typeface="+mj-lt"/>
              </a:rPr>
              <a:t>    "</a:t>
            </a:r>
            <a:r>
              <a:rPr lang="en-US" sz="2000" dirty="0" err="1" smtClean="0">
                <a:latin typeface="+mj-lt"/>
              </a:rPr>
              <a:t>cartType</a:t>
            </a:r>
            <a:r>
              <a:rPr lang="en-US" sz="2000" dirty="0" smtClean="0">
                <a:latin typeface="+mj-lt"/>
              </a:rPr>
              <a:t>": 0,  </a:t>
            </a:r>
          </a:p>
          <a:p>
            <a:r>
              <a:rPr lang="en-US" sz="2000" dirty="0" smtClean="0">
                <a:latin typeface="+mj-lt"/>
              </a:rPr>
              <a:t>    "</a:t>
            </a:r>
            <a:r>
              <a:rPr lang="en-US" sz="2000" dirty="0" err="1" smtClean="0">
                <a:latin typeface="+mj-lt"/>
              </a:rPr>
              <a:t>ownerName</a:t>
            </a:r>
            <a:r>
              <a:rPr lang="en-US" sz="2000" dirty="0" smtClean="0">
                <a:latin typeface="+mj-lt"/>
              </a:rPr>
              <a:t>": "anonymous",  </a:t>
            </a:r>
          </a:p>
          <a:p>
            <a:r>
              <a:rPr lang="en-US" sz="2000" dirty="0" smtClean="0">
                <a:latin typeface="+mj-lt"/>
              </a:rPr>
              <a:t>    "products": [  list of products  ],</a:t>
            </a:r>
          </a:p>
          <a:p>
            <a:r>
              <a:rPr lang="en-US" sz="2000" dirty="0" smtClean="0">
                <a:latin typeface="+mj-lt"/>
              </a:rPr>
              <a:t>    "</a:t>
            </a:r>
            <a:r>
              <a:rPr lang="en-US" sz="2000" dirty="0" err="1" smtClean="0">
                <a:latin typeface="+mj-lt"/>
              </a:rPr>
              <a:t>createDate</a:t>
            </a:r>
            <a:r>
              <a:rPr lang="en-US" sz="2000" dirty="0" smtClean="0">
                <a:latin typeface="+mj-lt"/>
              </a:rPr>
              <a:t>": 1491257516</a:t>
            </a:r>
          </a:p>
          <a:p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696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929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201</a:t>
            </a:r>
          </a:p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{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username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}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28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GET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/member/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signin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 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Parameter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ea typeface="Roboto Light" panose="02000000000000000000" pitchFamily="2" charset="0"/>
              </a:rPr>
              <a:t>	username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Roboto Light" panose="02000000000000000000" pitchFamily="2" charset="0"/>
              </a:rPr>
              <a:t>	</a:t>
            </a:r>
            <a:r>
              <a:rPr lang="en-US" dirty="0" smtClean="0">
                <a:latin typeface="+mj-lt"/>
                <a:ea typeface="Roboto Light" panose="02000000000000000000" pitchFamily="2" charset="0"/>
              </a:rPr>
              <a:t>password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52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{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username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}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80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j-lt"/>
                <a:ea typeface="Roboto" panose="02000000000000000000" pitchFamily="2" charset="0"/>
              </a:rPr>
              <a:t>GET  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/product/category/{</a:t>
            </a:r>
            <a:r>
              <a:rPr lang="en-US" sz="3600" dirty="0" err="1" smtClean="0">
                <a:latin typeface="+mj-lt"/>
                <a:ea typeface="Roboto" panose="02000000000000000000" pitchFamily="2" charset="0"/>
              </a:rPr>
              <a:t>categoryName</a:t>
            </a:r>
            <a:r>
              <a:rPr lang="en-US" sz="3600" dirty="0" smtClean="0">
                <a:latin typeface="+mj-lt"/>
                <a:ea typeface="Roboto" panose="02000000000000000000" pitchFamily="2" charset="0"/>
              </a:rPr>
              <a:t>}  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“</a:t>
            </a: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77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6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629" y="2016135"/>
            <a:ext cx="99322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ea typeface="Roboto Light" panose="02000000000000000000" pitchFamily="2" charset="0"/>
              </a:rPr>
              <a:t>[</a:t>
            </a:r>
          </a:p>
          <a:p>
            <a:r>
              <a:rPr lang="en-US" dirty="0">
                <a:latin typeface="+mj-lt"/>
                <a:ea typeface="Roboto Light" panose="02000000000000000000" pitchFamily="2" charset="0"/>
              </a:rPr>
              <a:t>	</a:t>
            </a:r>
            <a:r>
              <a:rPr lang="en-US" dirty="0" smtClean="0">
                <a:latin typeface="+mj-lt"/>
                <a:ea typeface="Roboto Light" panose="02000000000000000000" pitchFamily="2" charset="0"/>
              </a:rPr>
              <a:t>{    </a:t>
            </a:r>
          </a:p>
          <a:p>
            <a:pPr lvl="2"/>
            <a:r>
              <a:rPr lang="en-US" dirty="0" smtClean="0">
                <a:latin typeface="+mj-lt"/>
                <a:ea typeface="Roboto Light" panose="02000000000000000000" pitchFamily="2" charset="0"/>
              </a:rPr>
              <a:t>     "id": "58d6310d20e1c10c985bf3ba",</a:t>
            </a:r>
          </a:p>
          <a:p>
            <a:pPr lvl="2"/>
            <a:r>
              <a:rPr lang="en-US" dirty="0" smtClean="0">
                <a:latin typeface="+mj-lt"/>
                <a:ea typeface="Roboto Light" panose="02000000000000000000" pitchFamily="2" charset="0"/>
              </a:rPr>
              <a:t>     "name": "Samsung Galaxy Andromeda",    </a:t>
            </a:r>
          </a:p>
          <a:p>
            <a:pPr lvl="2"/>
            <a:r>
              <a:rPr lang="en-US" dirty="0" smtClean="0">
                <a:latin typeface="+mj-lt"/>
                <a:ea typeface="Roboto Light" panose="02000000000000000000" pitchFamily="2" charset="0"/>
              </a:rPr>
              <a:t>     "detail": "Mass Effect Andromeda Limited Edition",    </a:t>
            </a:r>
          </a:p>
          <a:p>
            <a:pPr lvl="2"/>
            <a:r>
              <a:rPr lang="en-US" dirty="0">
                <a:latin typeface="+mj-lt"/>
              </a:rPr>
              <a:t>     "price": 29000,    </a:t>
            </a:r>
          </a:p>
          <a:p>
            <a:pPr lvl="2"/>
            <a:r>
              <a:rPr lang="en-US" dirty="0" smtClean="0">
                <a:latin typeface="+mj-lt"/>
                <a:ea typeface="Roboto Light" panose="02000000000000000000" pitchFamily="2" charset="0"/>
              </a:rPr>
              <a:t>     "amount": 300, </a:t>
            </a:r>
          </a:p>
          <a:p>
            <a:pPr lvl="2"/>
            <a:r>
              <a:rPr lang="en-US" dirty="0" smtClean="0">
                <a:latin typeface="+mj-lt"/>
              </a:rPr>
              <a:t>     "</a:t>
            </a:r>
            <a:r>
              <a:rPr lang="en-US" dirty="0">
                <a:latin typeface="+mj-lt"/>
              </a:rPr>
              <a:t>owner": "Samsung Electronics Co., Ltd.", 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"</a:t>
            </a:r>
            <a:r>
              <a:rPr lang="en-US" dirty="0" err="1">
                <a:latin typeface="+mj-lt"/>
              </a:rPr>
              <a:t>saleDate</a:t>
            </a:r>
            <a:r>
              <a:rPr lang="en-US" dirty="0">
                <a:latin typeface="+mj-lt"/>
              </a:rPr>
              <a:t>": 1490432269,    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"</a:t>
            </a:r>
            <a:r>
              <a:rPr lang="en-US" dirty="0" err="1">
                <a:latin typeface="+mj-lt"/>
              </a:rPr>
              <a:t>editDate</a:t>
            </a:r>
            <a:r>
              <a:rPr lang="en-US" dirty="0">
                <a:latin typeface="+mj-lt"/>
              </a:rPr>
              <a:t>":  1490433144,    </a:t>
            </a:r>
          </a:p>
          <a:p>
            <a:pPr lvl="2"/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06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+mj-lt"/>
              </a:rPr>
              <a:t>"category":   {      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   "id": "58d62a7720e1c10c985bf3b3",      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   "name": "Mobile Phone",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   "children": [ "" ], 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   "parents": [ "Mobile Phone and Tablet" ]    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   }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}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]</a:t>
            </a:r>
            <a:endParaRPr lang="en-US" sz="2800" dirty="0">
              <a:latin typeface="+mj-lt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56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411</Words>
  <Application>Microsoft Office PowerPoint</Application>
  <PresentationFormat>Widescreen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Angsana New</vt:lpstr>
      <vt:lpstr>Arial</vt:lpstr>
      <vt:lpstr>Calibri</vt:lpstr>
      <vt:lpstr>Calibri Light</vt:lpstr>
      <vt:lpstr>Cordia New</vt:lpstr>
      <vt:lpstr>Roboto</vt:lpstr>
      <vt:lpstr>Roboto Light</vt:lpstr>
      <vt:lpstr>Office Theme</vt:lpstr>
      <vt:lpstr>Sale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Response Format (Cont.)</vt:lpstr>
      <vt:lpstr>Response Format (Cont.)</vt:lpstr>
      <vt:lpstr>Request Format</vt:lpstr>
      <vt:lpstr>Request Format (Cont.)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Sale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Corporate Edition</cp:lastModifiedBy>
  <cp:revision>12</cp:revision>
  <dcterms:created xsi:type="dcterms:W3CDTF">2017-04-04T02:29:08Z</dcterms:created>
  <dcterms:modified xsi:type="dcterms:W3CDTF">2017-04-04T04:00:37Z</dcterms:modified>
</cp:coreProperties>
</file>