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71" r:id="rId10"/>
    <p:sldId id="273" r:id="rId11"/>
    <p:sldId id="274" r:id="rId12"/>
    <p:sldId id="275" r:id="rId13"/>
    <p:sldId id="276" r:id="rId14"/>
    <p:sldId id="278" r:id="rId15"/>
    <p:sldId id="279" r:id="rId16"/>
    <p:sldId id="281" r:id="rId17"/>
    <p:sldId id="282" r:id="rId18"/>
    <p:sldId id="284" r:id="rId19"/>
    <p:sldId id="285" r:id="rId20"/>
    <p:sldId id="286" r:id="rId21"/>
    <p:sldId id="288" r:id="rId22"/>
    <p:sldId id="289" r:id="rId23"/>
    <p:sldId id="290" r:id="rId24"/>
    <p:sldId id="293" r:id="rId25"/>
    <p:sldId id="294" r:id="rId26"/>
    <p:sldId id="295" r:id="rId27"/>
    <p:sldId id="298" r:id="rId28"/>
    <p:sldId id="300" r:id="rId29"/>
    <p:sldId id="301" r:id="rId30"/>
    <p:sldId id="302" r:id="rId31"/>
    <p:sldId id="304" r:id="rId32"/>
    <p:sldId id="305" r:id="rId33"/>
    <p:sldId id="308" r:id="rId34"/>
    <p:sldId id="309" r:id="rId35"/>
    <p:sldId id="310" r:id="rId36"/>
    <p:sldId id="311" r:id="rId37"/>
    <p:sldId id="312" r:id="rId38"/>
    <p:sldId id="313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2" autoAdjust="0"/>
  </p:normalViewPr>
  <p:slideViewPr>
    <p:cSldViewPr snapToGrid="0">
      <p:cViewPr varScale="1">
        <p:scale>
          <a:sx n="60" d="100"/>
          <a:sy n="60" d="100"/>
        </p:scale>
        <p:origin x="3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31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98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76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5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33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84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95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8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67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2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4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0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41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POST /</a:t>
            </a:r>
            <a:r>
              <a:rPr lang="en-US" sz="4800" dirty="0" err="1" smtClean="0">
                <a:latin typeface="+mj-lt"/>
              </a:rPr>
              <a:t>salehistory</a:t>
            </a:r>
            <a:endParaRPr lang="en-US" sz="48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554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5" t="17514" r="66111" b="47896"/>
          <a:stretch/>
        </p:blipFill>
        <p:spPr>
          <a:xfrm>
            <a:off x="2086778" y="1690688"/>
            <a:ext cx="8018444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6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marL="0" indent="0">
              <a:buNone/>
            </a:pPr>
            <a:endParaRPr lang="th-TH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05" t="52246" r="66111" b="16596"/>
          <a:stretch/>
        </p:blipFill>
        <p:spPr>
          <a:xfrm>
            <a:off x="2097314" y="1825625"/>
            <a:ext cx="8901786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7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201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b="1" dirty="0"/>
              <a:t>Body</a:t>
            </a:r>
            <a:endParaRPr lang="th-TH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8" t="69718" r="83889" b="21958"/>
          <a:stretch/>
        </p:blipFill>
        <p:spPr>
          <a:xfrm>
            <a:off x="2161475" y="4376963"/>
            <a:ext cx="5583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</a:t>
            </a:r>
            <a:r>
              <a:rPr lang="en-US" sz="4800" dirty="0" err="1" smtClean="0">
                <a:latin typeface="+mj-lt"/>
              </a:rPr>
              <a:t>salehistory</a:t>
            </a:r>
            <a:r>
              <a:rPr lang="en-US" sz="4800" dirty="0" smtClean="0">
                <a:latin typeface="+mj-lt"/>
              </a:rPr>
              <a:t>/member/{owner}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6811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3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9" t="47425" r="80317" b="16173"/>
          <a:stretch/>
        </p:blipFill>
        <p:spPr>
          <a:xfrm>
            <a:off x="6986289" y="1562294"/>
            <a:ext cx="4367511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2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</a:t>
            </a:r>
            <a:r>
              <a:rPr lang="en-US" sz="4800" dirty="0" err="1" smtClean="0">
                <a:latin typeface="+mj-lt"/>
              </a:rPr>
              <a:t>salehistory</a:t>
            </a:r>
            <a:r>
              <a:rPr lang="en-US" sz="4800" dirty="0" smtClean="0">
                <a:latin typeface="+mj-lt"/>
              </a:rPr>
              <a:t>/product/{</a:t>
            </a:r>
            <a:r>
              <a:rPr lang="en-US" sz="4800" dirty="0" err="1" smtClean="0">
                <a:latin typeface="+mj-lt"/>
              </a:rPr>
              <a:t>productId</a:t>
            </a:r>
            <a:r>
              <a:rPr lang="en-US" sz="48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87601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9" t="53152" r="81847" b="26740"/>
          <a:stretch/>
        </p:blipFill>
        <p:spPr>
          <a:xfrm>
            <a:off x="6502400" y="2616200"/>
            <a:ext cx="55452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Billing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622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</a:t>
            </a:r>
            <a:r>
              <a:rPr lang="en-US" sz="4800" dirty="0" err="1" smtClean="0">
                <a:latin typeface="+mj-lt"/>
              </a:rPr>
              <a:t>purchaseorder</a:t>
            </a:r>
            <a:endParaRPr lang="en-US" sz="48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96057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/sale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462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21" t="24427" r="62858" b="9118"/>
          <a:stretch/>
        </p:blipFill>
        <p:spPr>
          <a:xfrm>
            <a:off x="7068728" y="1690688"/>
            <a:ext cx="4556943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8" t="34763" r="61820" b="14202"/>
          <a:stretch/>
        </p:blipFill>
        <p:spPr>
          <a:xfrm>
            <a:off x="3019353" y="1690688"/>
            <a:ext cx="6153293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</a:t>
            </a:r>
            <a:r>
              <a:rPr lang="en-US" sz="4800" dirty="0" err="1" smtClean="0">
                <a:latin typeface="+mj-lt"/>
              </a:rPr>
              <a:t>purchaseorder</a:t>
            </a:r>
            <a:r>
              <a:rPr lang="en-US" sz="4800" dirty="0" smtClean="0">
                <a:latin typeface="+mj-lt"/>
              </a:rPr>
              <a:t>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76684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84" t="42346" r="65714" b="11234"/>
          <a:stretch/>
        </p:blipFill>
        <p:spPr>
          <a:xfrm>
            <a:off x="6476990" y="2133599"/>
            <a:ext cx="5526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PUT /</a:t>
            </a:r>
            <a:r>
              <a:rPr lang="en-US" sz="4800" dirty="0" err="1" smtClean="0">
                <a:latin typeface="+mj-lt"/>
              </a:rPr>
              <a:t>purchaseorder</a:t>
            </a:r>
            <a:r>
              <a:rPr lang="en-US" sz="4800" dirty="0" smtClean="0">
                <a:latin typeface="+mj-lt"/>
              </a:rPr>
              <a:t>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2576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"text/plain; charset=utf-8"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2 </a:t>
            </a:r>
            <a:r>
              <a:rPr lang="en-US" b="1" dirty="0">
                <a:latin typeface="+mj-lt"/>
              </a:rPr>
              <a:t>// Purchase order's id</a:t>
            </a:r>
          </a:p>
          <a:p>
            <a:pPr marL="0" indent="0">
              <a:buNone/>
            </a:pPr>
            <a:endParaRPr lang="th-TH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6350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PATCH /</a:t>
            </a:r>
            <a:r>
              <a:rPr lang="en-US" sz="4800" dirty="0" err="1" smtClean="0">
                <a:latin typeface="+mj-lt"/>
              </a:rPr>
              <a:t>purchaseorder</a:t>
            </a:r>
            <a:r>
              <a:rPr lang="en-US" sz="4800" dirty="0" smtClean="0">
                <a:latin typeface="+mj-lt"/>
              </a:rPr>
              <a:t>/{id}/cancel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Accpet</a:t>
            </a:r>
            <a:r>
              <a:rPr lang="en-US" dirty="0" smtClean="0">
                <a:latin typeface="+mj-lt"/>
              </a:rPr>
              <a:t>: "text/plain; charset=utf-8"</a:t>
            </a:r>
          </a:p>
        </p:txBody>
      </p:sp>
    </p:spTree>
    <p:extLst>
      <p:ext uri="{BB962C8B-B14F-4D97-AF65-F5344CB8AC3E}">
        <p14:creationId xmlns:p14="http://schemas.microsoft.com/office/powerpoint/2010/main" val="664857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"text/plain; charset=utf-8"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2 </a:t>
            </a:r>
            <a:r>
              <a:rPr lang="en-US" b="1" dirty="0">
                <a:latin typeface="+mj-lt"/>
              </a:rPr>
              <a:t>// Purchase order's id</a:t>
            </a:r>
          </a:p>
          <a:p>
            <a:pPr marL="0" indent="0">
              <a:buNone/>
            </a:pPr>
            <a:endParaRPr lang="th-TH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73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POST /</a:t>
            </a:r>
            <a:r>
              <a:rPr lang="en-US" sz="4800" dirty="0" err="1" smtClean="0">
                <a:latin typeface="+mj-lt"/>
              </a:rPr>
              <a:t>purchaseorder</a:t>
            </a:r>
            <a:endParaRPr lang="en-US" sz="48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6586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92" y="1825625"/>
            <a:ext cx="8156016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Body</a:t>
            </a:r>
            <a:endParaRPr lang="en-US" b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50" t="9310" r="60635" b="21419"/>
          <a:stretch/>
        </p:blipFill>
        <p:spPr>
          <a:xfrm>
            <a:off x="6997575" y="1562571"/>
            <a:ext cx="4470649" cy="48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5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"text/plain; charset=utf-8"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3 </a:t>
            </a:r>
            <a:r>
              <a:rPr lang="en-US" b="1" dirty="0">
                <a:latin typeface="+mj-lt"/>
              </a:rPr>
              <a:t>// Purchase order's id</a:t>
            </a:r>
          </a:p>
          <a:p>
            <a:pPr marL="0" indent="0">
              <a:buNone/>
            </a:pPr>
            <a:endParaRPr lang="th-TH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9187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POST /</a:t>
            </a:r>
            <a:r>
              <a:rPr lang="en-US" sz="4800" dirty="0" err="1" smtClean="0">
                <a:latin typeface="+mj-lt"/>
              </a:rPr>
              <a:t>purchaseorder</a:t>
            </a:r>
            <a:endParaRPr lang="en-US" sz="48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145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"text/plain; charset=utf-8"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Body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28" y="2814462"/>
            <a:ext cx="5120772" cy="40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57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</a:t>
            </a:r>
            <a:r>
              <a:rPr lang="en-US" sz="4800" dirty="0" err="1" smtClean="0">
                <a:latin typeface="+mj-lt"/>
              </a:rPr>
              <a:t>payslip</a:t>
            </a:r>
            <a:r>
              <a:rPr lang="en-US" sz="4800" dirty="0" smtClean="0">
                <a:latin typeface="+mj-lt"/>
              </a:rPr>
              <a:t>/paid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06443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"text/plain; charset=utf-8"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</p:txBody>
      </p:sp>
    </p:spTree>
    <p:extLst>
      <p:ext uri="{BB962C8B-B14F-4D97-AF65-F5344CB8AC3E}">
        <p14:creationId xmlns:p14="http://schemas.microsoft.com/office/powerpoint/2010/main" val="30336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en-US" sz="28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0" y="1690688"/>
            <a:ext cx="4457720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529" y="1690688"/>
            <a:ext cx="6210942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</a:t>
            </a:r>
            <a:r>
              <a:rPr lang="en-US" sz="4800" dirty="0" err="1" smtClean="0">
                <a:latin typeface="+mj-lt"/>
              </a:rPr>
              <a:t>payslip</a:t>
            </a:r>
            <a:r>
              <a:rPr lang="en-US" sz="4800" dirty="0" smtClean="0">
                <a:latin typeface="+mj-lt"/>
              </a:rPr>
              <a:t>/</a:t>
            </a:r>
            <a:r>
              <a:rPr lang="en-US" sz="4800" dirty="0" err="1" smtClean="0">
                <a:latin typeface="+mj-lt"/>
              </a:rPr>
              <a:t>outoftime</a:t>
            </a:r>
            <a:endParaRPr lang="en-US" sz="48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94067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"text/plain; charset=utf-8"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Body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72" y="1825625"/>
            <a:ext cx="6320521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</a:t>
            </a:r>
            <a:r>
              <a:rPr lang="en-US" sz="4800" dirty="0" err="1" smtClean="0">
                <a:latin typeface="+mj-lt"/>
              </a:rPr>
              <a:t>payslip</a:t>
            </a:r>
            <a:r>
              <a:rPr lang="en-US" sz="4800" dirty="0" smtClean="0">
                <a:latin typeface="+mj-lt"/>
              </a:rPr>
              <a:t>/{</a:t>
            </a:r>
            <a:r>
              <a:rPr lang="en-US" sz="4800" dirty="0" err="1" smtClean="0">
                <a:latin typeface="+mj-lt"/>
              </a:rPr>
              <a:t>poNumber</a:t>
            </a:r>
            <a:r>
              <a:rPr lang="en-US" sz="48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3360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1" t="17292" r="62970" b="14120"/>
          <a:stretch/>
        </p:blipFill>
        <p:spPr>
          <a:xfrm>
            <a:off x="3957983" y="1690688"/>
            <a:ext cx="4276033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3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</a:t>
            </a:r>
            <a:r>
              <a:rPr lang="en-US" dirty="0"/>
              <a:t>application/pdf</a:t>
            </a:r>
            <a:r>
              <a:rPr lang="en-US" dirty="0" smtClean="0">
                <a:latin typeface="+mj-lt"/>
              </a:rPr>
              <a:t>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Pay Slip File // (*.pdf)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3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PATCH /</a:t>
            </a:r>
            <a:r>
              <a:rPr lang="en-US" sz="4800" dirty="0" err="1" smtClean="0">
                <a:latin typeface="+mj-lt"/>
              </a:rPr>
              <a:t>payslip</a:t>
            </a:r>
            <a:r>
              <a:rPr lang="en-US" sz="4800" dirty="0" smtClean="0">
                <a:latin typeface="+mj-lt"/>
              </a:rPr>
              <a:t>/paid/{</a:t>
            </a:r>
            <a:r>
              <a:rPr lang="en-US" sz="4800" dirty="0" err="1" smtClean="0">
                <a:latin typeface="+mj-lt"/>
              </a:rPr>
              <a:t>poNumber</a:t>
            </a:r>
            <a:r>
              <a:rPr lang="en-US" sz="48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"text/plain; charset=utf-8"</a:t>
            </a:r>
          </a:p>
        </p:txBody>
      </p:sp>
    </p:spTree>
    <p:extLst>
      <p:ext uri="{BB962C8B-B14F-4D97-AF65-F5344CB8AC3E}">
        <p14:creationId xmlns:p14="http://schemas.microsoft.com/office/powerpoint/2010/main" val="1678125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</a:t>
            </a:r>
            <a:r>
              <a:rPr lang="en-US" dirty="0" smtClean="0"/>
              <a:t>text/plain; charset=utf-8</a:t>
            </a:r>
            <a:r>
              <a:rPr lang="en-US" dirty="0" smtClean="0">
                <a:latin typeface="+mj-lt"/>
              </a:rPr>
              <a:t>"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status: 200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3 // Purchase order’s id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0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4687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/product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49095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734" y="2162627"/>
            <a:ext cx="4948771" cy="446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855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POST /product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21172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  <a:endParaRPr lang="en-US" sz="2800" dirty="0">
              <a:latin typeface="+mj-lt"/>
            </a:endParaRP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56" y="2036082"/>
            <a:ext cx="5468916" cy="465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278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/product/{id}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81925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74" y="1802710"/>
            <a:ext cx="5631769" cy="505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8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/sale/{id}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2816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PUT /product/{id}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873185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457200" lvl="1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65" y="1886856"/>
            <a:ext cx="5563047" cy="470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644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DELETE/product/{id}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"text/plain; charset=utf-8"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987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"text/plain; charset=utf-8"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Status</a:t>
            </a:r>
            <a:r>
              <a:rPr lang="en-US" dirty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>200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58c95380198e9228f7e4c19e // Product’s id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4470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POST /product/</a:t>
            </a:r>
            <a:r>
              <a:rPr lang="en-US" sz="4800" dirty="0" err="1">
                <a:latin typeface="+mj-lt"/>
              </a:rPr>
              <a:t>image?productId</a:t>
            </a:r>
            <a:r>
              <a:rPr lang="en-US" sz="4800" dirty="0">
                <a:latin typeface="+mj-lt"/>
              </a:rPr>
              <a:t>={id</a:t>
            </a:r>
            <a:r>
              <a:rPr lang="en-US" sz="48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</a:t>
            </a:r>
            <a:r>
              <a:rPr lang="en-US" dirty="0" smtClean="0">
                <a:latin typeface="+mj-lt"/>
              </a:rPr>
              <a:t>multipart/form-data“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Product's </a:t>
            </a:r>
            <a:r>
              <a:rPr lang="en-US" dirty="0">
                <a:latin typeface="+mj-lt"/>
              </a:rPr>
              <a:t>Image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084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"text/plain; charset=utf-8"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Status</a:t>
            </a:r>
            <a:r>
              <a:rPr lang="en-US" dirty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>201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58c95380198e9228f7e4c19e // Product’s id</a:t>
            </a:r>
            <a:endParaRPr lang="th-TH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591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GET /product/image/{</a:t>
            </a:r>
            <a:r>
              <a:rPr lang="en-US" sz="4800" dirty="0" err="1">
                <a:latin typeface="+mj-lt"/>
              </a:rPr>
              <a:t>productId</a:t>
            </a:r>
            <a:r>
              <a:rPr lang="en-US" sz="48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"image/jpeg"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928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"image/jpeg"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Content-Disposition</a:t>
            </a:r>
            <a:r>
              <a:rPr lang="en-US" dirty="0">
                <a:latin typeface="+mj-lt"/>
              </a:rPr>
              <a:t>: attachment; filename="{filename.jpg}"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Status</a:t>
            </a:r>
            <a:r>
              <a:rPr lang="en-US" dirty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>200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Image of Product</a:t>
            </a:r>
            <a:endParaRPr lang="th-TH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"application/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      status: </a:t>
            </a:r>
            <a:r>
              <a:rPr lang="en-US" sz="2800" dirty="0" smtClean="0">
                <a:latin typeface="+mj-lt"/>
              </a:rPr>
              <a:t>200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3" t="18272" r="61944" b="15062"/>
          <a:stretch/>
        </p:blipFill>
        <p:spPr>
          <a:xfrm>
            <a:off x="6855200" y="1690688"/>
            <a:ext cx="4498600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/sale/category/{</a:t>
            </a:r>
            <a:r>
              <a:rPr lang="en-US" sz="4800" dirty="0" err="1" smtClean="0">
                <a:latin typeface="+mj-lt"/>
              </a:rPr>
              <a:t>categoryName</a:t>
            </a:r>
            <a:r>
              <a:rPr lang="en-US" sz="4800" dirty="0" smtClean="0">
                <a:latin typeface="+mj-lt"/>
              </a:rPr>
              <a:t>}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  <a:endParaRPr lang="th-T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64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  <a:endParaRPr lang="th-TH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0" t="12659" r="60486" b="21479"/>
          <a:stretch/>
        </p:blipFill>
        <p:spPr>
          <a:xfrm>
            <a:off x="6922778" y="1690688"/>
            <a:ext cx="4671043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7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2" t="7637" r="56429" b="5407"/>
          <a:stretch/>
        </p:blipFill>
        <p:spPr>
          <a:xfrm>
            <a:off x="4147844" y="1825625"/>
            <a:ext cx="3896311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291</Words>
  <Application>Microsoft Office PowerPoint</Application>
  <PresentationFormat>Widescreen</PresentationFormat>
  <Paragraphs>279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Angsana New</vt:lpstr>
      <vt:lpstr>Arial</vt:lpstr>
      <vt:lpstr>Calibri</vt:lpstr>
      <vt:lpstr>Calibri Light</vt:lpstr>
      <vt:lpstr>Cordia New</vt:lpstr>
      <vt:lpstr>Office Theme</vt:lpstr>
      <vt:lpstr>Sale</vt:lpstr>
      <vt:lpstr>Request Format</vt:lpstr>
      <vt:lpstr>Response Format</vt:lpstr>
      <vt:lpstr>Response Format (Cont.)</vt:lpstr>
      <vt:lpstr>Request Format</vt:lpstr>
      <vt:lpstr>Response Format</vt:lpstr>
      <vt:lpstr>Request Format</vt:lpstr>
      <vt:lpstr>Response Format</vt:lpstr>
      <vt:lpstr>Response Format (Cont.)</vt:lpstr>
      <vt:lpstr>Request Format</vt:lpstr>
      <vt:lpstr>Request Format</vt:lpstr>
      <vt:lpstr>Request Format (Cont.)</vt:lpstr>
      <vt:lpstr>Response Format</vt:lpstr>
      <vt:lpstr>Request Format</vt:lpstr>
      <vt:lpstr>Response Format</vt:lpstr>
      <vt:lpstr>Request Format</vt:lpstr>
      <vt:lpstr>Response Format</vt:lpstr>
      <vt:lpstr>Billing</vt:lpstr>
      <vt:lpstr>Request Format</vt:lpstr>
      <vt:lpstr>Response Format</vt:lpstr>
      <vt:lpstr>Response Format (Cont.)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Request Format (Cont.)</vt:lpstr>
      <vt:lpstr>Response Format</vt:lpstr>
      <vt:lpstr>Request Format</vt:lpstr>
      <vt:lpstr>Response Format</vt:lpstr>
      <vt:lpstr>Request Format</vt:lpstr>
      <vt:lpstr>Response Format</vt:lpstr>
      <vt:lpstr>Response Format (Cont.)</vt:lpstr>
      <vt:lpstr>Response Format (Cont.)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Stock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Response Format</vt:lpstr>
      <vt:lpstr>Request Format</vt:lpstr>
      <vt:lpstr>Response Format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Corporate Edition</cp:lastModifiedBy>
  <cp:revision>9</cp:revision>
  <dcterms:created xsi:type="dcterms:W3CDTF">2017-04-04T02:29:08Z</dcterms:created>
  <dcterms:modified xsi:type="dcterms:W3CDTF">2017-04-04T03:37:12Z</dcterms:modified>
</cp:coreProperties>
</file>