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8" r:id="rId19"/>
    <p:sldId id="306" r:id="rId20"/>
    <p:sldId id="307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256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231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98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57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5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332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84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95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08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767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02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4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5D12-FAF3-4DA1-976E-B94F76ECEB95}" type="datetimeFigureOut">
              <a:rPr lang="th-TH" smtClean="0"/>
              <a:t>04/04/60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6CC22-3272-4D4B-A12D-B56AF82F36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74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17" y="1716767"/>
            <a:ext cx="5631769" cy="505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2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PUT 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8067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91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06" y="1730602"/>
            <a:ext cx="5747891" cy="485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29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DELETE/product/{id}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"text/plain; charset=utf-8"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25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"text/plain; charset=utf-8"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34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71" y="3065235"/>
            <a:ext cx="6040159" cy="143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47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POST /product/</a:t>
            </a:r>
            <a:r>
              <a:rPr lang="en-US" sz="4800" dirty="0" err="1">
                <a:latin typeface="+mj-lt"/>
              </a:rPr>
              <a:t>image?productId</a:t>
            </a:r>
            <a:r>
              <a:rPr lang="en-US" sz="4800" dirty="0">
                <a:latin typeface="+mj-lt"/>
              </a:rPr>
              <a:t>={id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"multipart/form-data"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9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Request </a:t>
            </a:r>
            <a:r>
              <a:rPr lang="en-US" b="1" dirty="0" smtClean="0"/>
              <a:t>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Body</a:t>
            </a:r>
            <a:endParaRPr lang="en-US" b="1" dirty="0" smtClean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	Product's Image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4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"text/plain; charset=utf-8"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201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6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/product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8374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29" y="3124653"/>
            <a:ext cx="6258866" cy="150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83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j-lt"/>
              </a:rPr>
              <a:t>GET /product/image/{</a:t>
            </a:r>
            <a:r>
              <a:rPr lang="en-US" sz="4800" dirty="0" err="1">
                <a:latin typeface="+mj-lt"/>
              </a:rPr>
              <a:t>productId</a:t>
            </a:r>
            <a:r>
              <a:rPr lang="en-US" sz="4800" dirty="0" smtClean="0">
                <a:latin typeface="+mj-lt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Accept: "image/jpeg"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75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Content-type: "image/jpeg"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Content-Disposition</a:t>
            </a:r>
            <a:r>
              <a:rPr lang="en-US" dirty="0">
                <a:latin typeface="+mj-lt"/>
              </a:rPr>
              <a:t>: attachment; filename="{filename.jpg}"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Status</a:t>
            </a:r>
            <a:r>
              <a:rPr lang="en-US" dirty="0">
                <a:latin typeface="+mj-lt"/>
              </a:rPr>
              <a:t>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51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68" y="3228975"/>
            <a:ext cx="6316889" cy="12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2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5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91" y="1619705"/>
            <a:ext cx="5405665" cy="487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0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POST /product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5306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510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Body</a:t>
            </a:r>
          </a:p>
          <a:p>
            <a:pPr marL="0" indent="0">
              <a:buNone/>
            </a:pPr>
            <a:endParaRPr lang="th-TH" sz="28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20" y="1876425"/>
            <a:ext cx="5468916" cy="465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36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Request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+mj-lt"/>
              </a:rPr>
              <a:t>GET /product/{id}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Accept: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9156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Response Format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content-type: "application/</a:t>
            </a:r>
            <a:r>
              <a:rPr lang="en-US" dirty="0" err="1" smtClean="0">
                <a:latin typeface="+mj-lt"/>
              </a:rPr>
              <a:t>json</a:t>
            </a:r>
            <a:r>
              <a:rPr lang="en-US" dirty="0" smtClean="0">
                <a:latin typeface="+mj-lt"/>
              </a:rPr>
              <a:t>"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      status: 200</a:t>
            </a:r>
            <a:endParaRPr lang="th-TH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1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Application>Microsoft Office PowerPoint</Application>
  <PresentationFormat>Custom</PresentationFormat>
  <Paragraphs>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Stock</vt:lpstr>
      <vt:lpstr>Request Format</vt:lpstr>
      <vt:lpstr>Response Format</vt:lpstr>
      <vt:lpstr>Response Format (Cont.)</vt:lpstr>
      <vt:lpstr>Request Format</vt:lpstr>
      <vt:lpstr>Response Format</vt:lpstr>
      <vt:lpstr>Response Format (Cont.)</vt:lpstr>
      <vt:lpstr>Request Format</vt:lpstr>
      <vt:lpstr>Response Format</vt:lpstr>
      <vt:lpstr>Response Format (Cont.)</vt:lpstr>
      <vt:lpstr>Request Format</vt:lpstr>
      <vt:lpstr>Response Format</vt:lpstr>
      <vt:lpstr>Response Format (Cont.)</vt:lpstr>
      <vt:lpstr>Request Format</vt:lpstr>
      <vt:lpstr>Response Format</vt:lpstr>
      <vt:lpstr>Response Format (Cont.)</vt:lpstr>
      <vt:lpstr>Request Format</vt:lpstr>
      <vt:lpstr>Request Format (Cont.)</vt:lpstr>
      <vt:lpstr>Response Format</vt:lpstr>
      <vt:lpstr>Response Format (Cont.)</vt:lpstr>
      <vt:lpstr>Request Format</vt:lpstr>
      <vt:lpstr>Response Format</vt:lpstr>
      <vt:lpstr>Response Format (Cont.)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Edition</dc:creator>
  <cp:lastModifiedBy>Corporate Edition</cp:lastModifiedBy>
  <cp:revision>8</cp:revision>
  <dcterms:created xsi:type="dcterms:W3CDTF">2017-04-04T02:29:08Z</dcterms:created>
  <dcterms:modified xsi:type="dcterms:W3CDTF">2017-04-04T03:30:00Z</dcterms:modified>
</cp:coreProperties>
</file>