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  <p:sldId id="271" r:id="rId14"/>
    <p:sldId id="268" r:id="rId15"/>
    <p:sldId id="272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apache.org/solr/Solrj" TargetMode="External"/><Relationship Id="rId2" Type="http://schemas.openxmlformats.org/officeDocument/2006/relationships/hyperlink" Target="http://wiki.apache.org/solr/IntegratingSol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slf4j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Apache </a:t>
            </a:r>
            <a:r>
              <a:rPr lang="en-US" dirty="0" err="1" smtClean="0"/>
              <a:t>Solr</a:t>
            </a:r>
            <a:r>
              <a:rPr lang="en-US" dirty="0" smtClean="0"/>
              <a:t> 4.4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somkiat</a:t>
            </a:r>
            <a:endParaRPr lang="en-US" dirty="0"/>
          </a:p>
        </p:txBody>
      </p:sp>
      <p:pic>
        <p:nvPicPr>
          <p:cNvPr id="4" name="Picture 2" descr="http://lucene.apache.org/images/sol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0225" y="990600"/>
            <a:ext cx="2695575" cy="1485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schema.xml</a:t>
            </a:r>
            <a:endParaRPr lang="en-US" dirty="0"/>
          </a:p>
        </p:txBody>
      </p:sp>
      <p:pic>
        <p:nvPicPr>
          <p:cNvPr id="6146" name="Picture 2" descr="C:\Documents and Settings\User\Desktop\solr_0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111" y="1659933"/>
            <a:ext cx="8662289" cy="31406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Solr</a:t>
            </a:r>
            <a:r>
              <a:rPr lang="en-US" dirty="0" smtClean="0"/>
              <a:t> Admin</a:t>
            </a:r>
            <a:endParaRPr lang="en-US" dirty="0"/>
          </a:p>
        </p:txBody>
      </p:sp>
      <p:pic>
        <p:nvPicPr>
          <p:cNvPr id="7170" name="Picture 2" descr="C:\Documents and Settings\User\Desktop\solr_0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19200"/>
            <a:ext cx="7743825" cy="54925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Solr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http://wiki.apache.org/solr/IntegratingSolr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>
                <a:hlinkClick r:id="rId3"/>
              </a:rPr>
              <a:t>http://wiki.apache.org/solr/Solrj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$</a:t>
            </a:r>
            <a:r>
              <a:rPr lang="en-US" sz="2800" dirty="0" err="1" smtClean="0"/>
              <a:t>git</a:t>
            </a:r>
            <a:r>
              <a:rPr lang="en-US" sz="2800" dirty="0" smtClean="0"/>
              <a:t> clone https://github.com/up1/solr_4_demo.git</a:t>
            </a: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url</a:t>
            </a:r>
            <a:r>
              <a:rPr lang="en-US" dirty="0" smtClean="0"/>
              <a:t> = "http://localhost:8080/app1/collection1";</a:t>
            </a:r>
          </a:p>
          <a:p>
            <a:pPr>
              <a:buNone/>
            </a:pPr>
            <a:r>
              <a:rPr lang="en-US" dirty="0" err="1" smtClean="0"/>
              <a:t>SolrServer</a:t>
            </a:r>
            <a:r>
              <a:rPr lang="en-US" dirty="0" smtClean="0"/>
              <a:t> server = new </a:t>
            </a:r>
            <a:r>
              <a:rPr lang="en-US" dirty="0" err="1" smtClean="0"/>
              <a:t>HttpSolrServer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SolrInputDocument</a:t>
            </a:r>
            <a:r>
              <a:rPr lang="en-US" dirty="0" smtClean="0"/>
              <a:t> doc1 = new </a:t>
            </a:r>
            <a:r>
              <a:rPr lang="en-US" dirty="0" err="1" smtClean="0"/>
              <a:t>SolrInputDocument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doc1.addField("id", "1", 1.0f);</a:t>
            </a:r>
          </a:p>
          <a:p>
            <a:pPr>
              <a:buNone/>
            </a:pPr>
            <a:r>
              <a:rPr lang="en-US" dirty="0" smtClean="0"/>
              <a:t>doc1.addField("name", "doc 1", 1.0f);</a:t>
            </a:r>
          </a:p>
          <a:p>
            <a:pPr>
              <a:buNone/>
            </a:pPr>
            <a:r>
              <a:rPr lang="en-US" dirty="0" smtClean="0"/>
              <a:t>doc1.addField("price", 10);</a:t>
            </a:r>
          </a:p>
          <a:p>
            <a:pPr>
              <a:buNone/>
            </a:pPr>
            <a:r>
              <a:rPr lang="en-US" dirty="0" err="1" smtClean="0"/>
              <a:t>SolrInputDocument</a:t>
            </a:r>
            <a:r>
              <a:rPr lang="en-US" dirty="0" smtClean="0"/>
              <a:t> doc2 = new </a:t>
            </a:r>
            <a:r>
              <a:rPr lang="en-US" dirty="0" err="1" smtClean="0"/>
              <a:t>SolrInputDocument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doc2.addField("id", "2", 1.0f);</a:t>
            </a:r>
          </a:p>
          <a:p>
            <a:pPr>
              <a:buNone/>
            </a:pPr>
            <a:r>
              <a:rPr lang="en-US" dirty="0" smtClean="0"/>
              <a:t>doc2.addField("name", "doc 2", 1.0f);</a:t>
            </a:r>
          </a:p>
          <a:p>
            <a:pPr>
              <a:buNone/>
            </a:pPr>
            <a:r>
              <a:rPr lang="en-US" dirty="0" smtClean="0"/>
              <a:t>doc2.addField("price", 100);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Collection&lt;</a:t>
            </a:r>
            <a:r>
              <a:rPr lang="en-US" dirty="0" err="1" smtClean="0"/>
              <a:t>SolrInputDocument</a:t>
            </a:r>
            <a:r>
              <a:rPr lang="en-US" dirty="0" smtClean="0"/>
              <a:t>&gt; docs = new </a:t>
            </a:r>
            <a:r>
              <a:rPr lang="en-US" dirty="0" err="1" smtClean="0"/>
              <a:t>ArrayList</a:t>
            </a:r>
            <a:r>
              <a:rPr lang="en-US" dirty="0" smtClean="0"/>
              <a:t>&lt;</a:t>
            </a:r>
            <a:r>
              <a:rPr lang="en-US" dirty="0" err="1" smtClean="0"/>
              <a:t>SolrInputDocument</a:t>
            </a:r>
            <a:r>
              <a:rPr lang="en-US" dirty="0" smtClean="0"/>
              <a:t>&gt;();</a:t>
            </a:r>
          </a:p>
          <a:p>
            <a:pPr>
              <a:buNone/>
            </a:pPr>
            <a:r>
              <a:rPr lang="en-US" dirty="0" err="1" smtClean="0"/>
              <a:t>docs.add</a:t>
            </a:r>
            <a:r>
              <a:rPr lang="en-US" dirty="0" smtClean="0"/>
              <a:t>(doc1);</a:t>
            </a:r>
          </a:p>
          <a:p>
            <a:pPr>
              <a:buNone/>
            </a:pPr>
            <a:r>
              <a:rPr lang="en-US" dirty="0" err="1" smtClean="0"/>
              <a:t>docs.add</a:t>
            </a:r>
            <a:r>
              <a:rPr lang="en-US" dirty="0" smtClean="0"/>
              <a:t>(doc2);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server.add</a:t>
            </a:r>
            <a:r>
              <a:rPr lang="en-US" dirty="0" smtClean="0"/>
              <a:t>(docs);</a:t>
            </a:r>
          </a:p>
          <a:p>
            <a:pPr>
              <a:buNone/>
            </a:pPr>
            <a:r>
              <a:rPr lang="en-US" dirty="0" err="1" smtClean="0"/>
              <a:t>server.commit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Data with Bean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url</a:t>
            </a:r>
            <a:r>
              <a:rPr lang="en-US" dirty="0" smtClean="0"/>
              <a:t> = "http://localhost:8080/app1/collection1";</a:t>
            </a:r>
          </a:p>
          <a:p>
            <a:pPr>
              <a:buNone/>
            </a:pPr>
            <a:r>
              <a:rPr lang="en-US" dirty="0" err="1" smtClean="0"/>
              <a:t>SolrServer</a:t>
            </a:r>
            <a:r>
              <a:rPr lang="en-US" dirty="0" smtClean="0"/>
              <a:t> server = new </a:t>
            </a:r>
            <a:r>
              <a:rPr lang="en-US" dirty="0" err="1" smtClean="0"/>
              <a:t>HttpSolrServer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Product product1 = new Product("1", "product 1", 100f);</a:t>
            </a:r>
          </a:p>
          <a:p>
            <a:pPr>
              <a:buNone/>
            </a:pPr>
            <a:r>
              <a:rPr lang="en-US" dirty="0" smtClean="0"/>
              <a:t>Product product2 = new Product("2", "product 2", 200f);</a:t>
            </a:r>
          </a:p>
          <a:p>
            <a:pPr>
              <a:buNone/>
            </a:pPr>
            <a:r>
              <a:rPr lang="en-US" dirty="0" smtClean="0"/>
              <a:t>List&lt;Product&gt; products = new </a:t>
            </a:r>
            <a:r>
              <a:rPr lang="en-US" dirty="0" err="1" smtClean="0"/>
              <a:t>ArrayList</a:t>
            </a:r>
            <a:r>
              <a:rPr lang="en-US" dirty="0" smtClean="0"/>
              <a:t>&lt;Product&gt;();</a:t>
            </a:r>
          </a:p>
          <a:p>
            <a:pPr>
              <a:buNone/>
            </a:pPr>
            <a:r>
              <a:rPr lang="en-US" dirty="0" err="1" smtClean="0"/>
              <a:t>products.add</a:t>
            </a:r>
            <a:r>
              <a:rPr lang="en-US" dirty="0" smtClean="0"/>
              <a:t>(product1);</a:t>
            </a:r>
          </a:p>
          <a:p>
            <a:pPr>
              <a:buNone/>
            </a:pPr>
            <a:r>
              <a:rPr lang="en-US" dirty="0" err="1" smtClean="0"/>
              <a:t>products.add</a:t>
            </a:r>
            <a:r>
              <a:rPr lang="en-US" dirty="0" smtClean="0"/>
              <a:t>(product2);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server.addBeans</a:t>
            </a:r>
            <a:r>
              <a:rPr lang="en-US" dirty="0" smtClean="0"/>
              <a:t>(products);</a:t>
            </a:r>
          </a:p>
          <a:p>
            <a:pPr>
              <a:buNone/>
            </a:pPr>
            <a:r>
              <a:rPr lang="en-US" dirty="0" err="1" smtClean="0"/>
              <a:t>server.commit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String </a:t>
            </a:r>
            <a:r>
              <a:rPr lang="en-US" sz="2800" dirty="0" err="1" smtClean="0"/>
              <a:t>url</a:t>
            </a:r>
            <a:r>
              <a:rPr lang="en-US" sz="2800" dirty="0" smtClean="0"/>
              <a:t> = "http://localhost:8080/app1/collection1";</a:t>
            </a:r>
          </a:p>
          <a:p>
            <a:pPr>
              <a:buNone/>
            </a:pPr>
            <a:r>
              <a:rPr lang="en-US" sz="2800" dirty="0" err="1" smtClean="0"/>
              <a:t>SolrServer</a:t>
            </a:r>
            <a:r>
              <a:rPr lang="en-US" sz="2800" dirty="0" smtClean="0"/>
              <a:t> server = new </a:t>
            </a:r>
            <a:r>
              <a:rPr lang="en-US" sz="2800" dirty="0" err="1" smtClean="0"/>
              <a:t>HttpSolrServer</a:t>
            </a:r>
            <a:r>
              <a:rPr lang="en-US" sz="2800" dirty="0" smtClean="0"/>
              <a:t>(</a:t>
            </a:r>
            <a:r>
              <a:rPr lang="en-US" sz="2800" dirty="0" err="1" smtClean="0"/>
              <a:t>url</a:t>
            </a:r>
            <a:r>
              <a:rPr lang="en-US" sz="2800" dirty="0" smtClean="0"/>
              <a:t>);</a:t>
            </a:r>
          </a:p>
          <a:p>
            <a:pPr>
              <a:buNone/>
            </a:pPr>
            <a:r>
              <a:rPr lang="en-US" sz="2800" dirty="0" err="1" smtClean="0"/>
              <a:t>server.deleteByQuery</a:t>
            </a:r>
            <a:r>
              <a:rPr lang="en-US" sz="2800" dirty="0" smtClean="0"/>
              <a:t>("*:*");</a:t>
            </a:r>
          </a:p>
          <a:p>
            <a:pPr>
              <a:buNone/>
            </a:pPr>
            <a:r>
              <a:rPr lang="en-US" sz="2800" dirty="0" err="1" smtClean="0"/>
              <a:t>server.commit</a:t>
            </a:r>
            <a:r>
              <a:rPr lang="en-US" sz="2800" dirty="0" smtClean="0"/>
              <a:t>();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url</a:t>
            </a:r>
            <a:r>
              <a:rPr lang="en-US" dirty="0" smtClean="0"/>
              <a:t> = "http://localhost:8080/app1/collection1";</a:t>
            </a:r>
          </a:p>
          <a:p>
            <a:pPr>
              <a:buNone/>
            </a:pPr>
            <a:r>
              <a:rPr lang="en-US" dirty="0" err="1" smtClean="0"/>
              <a:t>SolrServer</a:t>
            </a:r>
            <a:r>
              <a:rPr lang="en-US" dirty="0" smtClean="0"/>
              <a:t> server = new </a:t>
            </a:r>
            <a:r>
              <a:rPr lang="en-US" dirty="0" err="1" smtClean="0"/>
              <a:t>HttpSolrServer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SolrQuery</a:t>
            </a:r>
            <a:r>
              <a:rPr lang="en-US" dirty="0" smtClean="0"/>
              <a:t> query = new </a:t>
            </a:r>
            <a:r>
              <a:rPr lang="en-US" dirty="0" err="1" smtClean="0"/>
              <a:t>SolrQuery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query.setQuery</a:t>
            </a:r>
            <a:r>
              <a:rPr lang="en-US" dirty="0" smtClean="0"/>
              <a:t>("*:*");</a:t>
            </a:r>
          </a:p>
          <a:p>
            <a:pPr>
              <a:buNone/>
            </a:pPr>
            <a:r>
              <a:rPr lang="en-US" dirty="0" err="1" smtClean="0"/>
              <a:t>query.addSort</a:t>
            </a:r>
            <a:r>
              <a:rPr lang="en-US" dirty="0" smtClean="0"/>
              <a:t>("price", </a:t>
            </a:r>
            <a:r>
              <a:rPr lang="en-US" dirty="0" err="1" smtClean="0"/>
              <a:t>SolrQuery.ORDER.</a:t>
            </a:r>
            <a:r>
              <a:rPr lang="en-US" i="1" dirty="0" err="1" smtClean="0"/>
              <a:t>asc</a:t>
            </a:r>
            <a:r>
              <a:rPr lang="en-US" i="1" dirty="0" smtClean="0"/>
              <a:t>);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QueryResponse</a:t>
            </a:r>
            <a:r>
              <a:rPr lang="en-US" dirty="0" smtClean="0"/>
              <a:t> </a:t>
            </a:r>
            <a:r>
              <a:rPr lang="en-US" dirty="0" err="1" smtClean="0"/>
              <a:t>rsp</a:t>
            </a:r>
            <a:r>
              <a:rPr lang="en-US" dirty="0" smtClean="0"/>
              <a:t> = </a:t>
            </a:r>
            <a:r>
              <a:rPr lang="en-US" dirty="0" err="1" smtClean="0"/>
              <a:t>server.query</a:t>
            </a:r>
            <a:r>
              <a:rPr lang="en-US" dirty="0" smtClean="0"/>
              <a:t>(query);</a:t>
            </a:r>
          </a:p>
          <a:p>
            <a:pPr>
              <a:buNone/>
            </a:pPr>
            <a:r>
              <a:rPr lang="en-US" dirty="0" err="1" smtClean="0"/>
              <a:t>SolrDocumentList</a:t>
            </a:r>
            <a:r>
              <a:rPr lang="en-US" dirty="0" smtClean="0"/>
              <a:t> docs = </a:t>
            </a:r>
            <a:r>
              <a:rPr lang="en-US" dirty="0" err="1" smtClean="0"/>
              <a:t>rsp.getResults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SolrDocument</a:t>
            </a:r>
            <a:r>
              <a:rPr lang="en-US" dirty="0" smtClean="0"/>
              <a:t> </a:t>
            </a:r>
            <a:r>
              <a:rPr lang="en-US" dirty="0" err="1" smtClean="0"/>
              <a:t>solrDocument</a:t>
            </a:r>
            <a:r>
              <a:rPr lang="en-US" dirty="0" smtClean="0"/>
              <a:t> : docs)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</a:t>
            </a:r>
            <a:r>
              <a:rPr lang="en-US" i="1" dirty="0" smtClean="0"/>
              <a:t>("ID:" + </a:t>
            </a:r>
            <a:r>
              <a:rPr lang="en-US" i="1" dirty="0" err="1" smtClean="0"/>
              <a:t>solrDocument.getFieldValue</a:t>
            </a:r>
            <a:r>
              <a:rPr lang="en-US" i="1" dirty="0" smtClean="0"/>
              <a:t>("id"));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</a:t>
            </a:r>
            <a:r>
              <a:rPr lang="en-US" i="1" dirty="0" smtClean="0"/>
              <a:t>(", Name:" + </a:t>
            </a:r>
            <a:r>
              <a:rPr lang="en-US" i="1" dirty="0" err="1" smtClean="0"/>
              <a:t>solrDocument.getFieldValue</a:t>
            </a:r>
            <a:r>
              <a:rPr lang="en-US" i="1" dirty="0" smtClean="0"/>
              <a:t>("name"));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(", Price:" + </a:t>
            </a:r>
            <a:r>
              <a:rPr lang="en-US" i="1" dirty="0" err="1" smtClean="0"/>
              <a:t>solrDocument.getFieldValue</a:t>
            </a:r>
            <a:r>
              <a:rPr lang="en-US" i="1" dirty="0" smtClean="0"/>
              <a:t>("price"));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Full Text Search</a:t>
            </a:r>
          </a:p>
          <a:p>
            <a:r>
              <a:rPr lang="en-US" dirty="0" smtClean="0"/>
              <a:t>Optimize for high volume web traffic</a:t>
            </a:r>
          </a:p>
          <a:p>
            <a:r>
              <a:rPr lang="en-US" dirty="0" smtClean="0"/>
              <a:t>Support XML, JSON</a:t>
            </a:r>
          </a:p>
          <a:p>
            <a:r>
              <a:rPr lang="en-US" dirty="0" smtClean="0"/>
              <a:t>Near Real time indexing</a:t>
            </a:r>
          </a:p>
          <a:p>
            <a:r>
              <a:rPr lang="en-US" dirty="0" smtClean="0"/>
              <a:t>Admin interface</a:t>
            </a:r>
          </a:p>
          <a:p>
            <a:r>
              <a:rPr lang="en-US" dirty="0" smtClean="0"/>
              <a:t>Support JMX</a:t>
            </a:r>
          </a:p>
          <a:p>
            <a:r>
              <a:rPr lang="en-US" dirty="0" smtClean="0"/>
              <a:t>XML configuration</a:t>
            </a:r>
          </a:p>
          <a:p>
            <a:r>
              <a:rPr lang="en-US" dirty="0" smtClean="0"/>
              <a:t>Extensible with </a:t>
            </a:r>
            <a:r>
              <a:rPr lang="en-US" dirty="0" err="1" smtClean="0"/>
              <a:t>plugin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Apache </a:t>
            </a:r>
            <a:r>
              <a:rPr lang="en-US" dirty="0" err="1" smtClean="0"/>
              <a:t>Solr</a:t>
            </a:r>
            <a:r>
              <a:rPr lang="en-US" dirty="0" smtClean="0"/>
              <a:t> 4.4 from http://lucene.apache.org/solr/</a:t>
            </a:r>
            <a:endParaRPr lang="en-US" dirty="0"/>
          </a:p>
        </p:txBody>
      </p:sp>
      <p:pic>
        <p:nvPicPr>
          <p:cNvPr id="1027" name="Picture 3" descr="C:\Documents and Settings\User\Desktop\solr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599" y="3200400"/>
            <a:ext cx="3048001" cy="18743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on Apache Tomcat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/example/</a:t>
            </a:r>
            <a:r>
              <a:rPr lang="en-US" dirty="0" err="1" smtClean="0"/>
              <a:t>webapps</a:t>
            </a:r>
            <a:r>
              <a:rPr lang="en-US" dirty="0" smtClean="0"/>
              <a:t>/</a:t>
            </a:r>
            <a:r>
              <a:rPr lang="en-US" dirty="0" err="1" smtClean="0"/>
              <a:t>solr.war</a:t>
            </a:r>
            <a:endParaRPr lang="en-US" dirty="0" smtClean="0"/>
          </a:p>
        </p:txBody>
      </p:sp>
      <p:pic>
        <p:nvPicPr>
          <p:cNvPr id="1026" name="Picture 2" descr="C:\Documents and Settings\User\Desktop\solr_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514600"/>
            <a:ext cx="2286000" cy="35843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app1.xml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In %CATALINA_HOME%\conf\Catalina\</a:t>
            </a:r>
            <a:r>
              <a:rPr lang="en-US" sz="2800" dirty="0" err="1" smtClean="0"/>
              <a:t>localhost</a:t>
            </a:r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r>
              <a:rPr lang="en-US" sz="2400" dirty="0" smtClean="0"/>
              <a:t>&lt;?xml version="1.0" encoding="UTF-8"?&gt;</a:t>
            </a:r>
            <a:br>
              <a:rPr lang="en-US" sz="2400" dirty="0" smtClean="0"/>
            </a:br>
            <a:r>
              <a:rPr lang="en-US" sz="2400" dirty="0" smtClean="0"/>
              <a:t>&lt;Context </a:t>
            </a:r>
            <a:r>
              <a:rPr lang="en-US" sz="2400" dirty="0" err="1" smtClean="0"/>
              <a:t>docBase</a:t>
            </a:r>
            <a:r>
              <a:rPr lang="en-US" sz="2400" dirty="0" smtClean="0"/>
              <a:t>=“</a:t>
            </a:r>
            <a:r>
              <a:rPr lang="en-US" sz="2400" b="1" dirty="0" smtClean="0"/>
              <a:t>c:\\solr-4.4.0 \\example\\</a:t>
            </a:r>
            <a:r>
              <a:rPr lang="en-US" sz="2400" b="1" dirty="0" err="1" smtClean="0"/>
              <a:t>webapps</a:t>
            </a:r>
            <a:r>
              <a:rPr lang="en-US" sz="2400" b="1" dirty="0" smtClean="0"/>
              <a:t>\\</a:t>
            </a:r>
            <a:r>
              <a:rPr lang="en-US" sz="2400" b="1" dirty="0" err="1" smtClean="0"/>
              <a:t>solr.war</a:t>
            </a:r>
            <a:r>
              <a:rPr lang="en-US" sz="2400" dirty="0" smtClean="0"/>
              <a:t>" debug="0" </a:t>
            </a:r>
            <a:r>
              <a:rPr lang="en-US" sz="2400" dirty="0" err="1" smtClean="0"/>
              <a:t>crossContext</a:t>
            </a:r>
            <a:r>
              <a:rPr lang="en-US" sz="2400" dirty="0" smtClean="0"/>
              <a:t>="true" &gt;</a:t>
            </a:r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  &lt;Environment name="</a:t>
            </a:r>
            <a:r>
              <a:rPr lang="en-US" sz="2400" dirty="0" err="1" smtClean="0"/>
              <a:t>solr</a:t>
            </a:r>
            <a:r>
              <a:rPr lang="en-US" sz="2400" dirty="0" smtClean="0"/>
              <a:t>/home" type="</a:t>
            </a:r>
            <a:r>
              <a:rPr lang="en-US" sz="2400" dirty="0" err="1" smtClean="0"/>
              <a:t>java.lang.String</a:t>
            </a:r>
            <a:r>
              <a:rPr lang="en-US" sz="2400" dirty="0" smtClean="0"/>
              <a:t>" value="</a:t>
            </a:r>
            <a:r>
              <a:rPr lang="en-US" sz="2400" b="1" dirty="0" smtClean="0"/>
              <a:t>c:\\app11</a:t>
            </a:r>
            <a:r>
              <a:rPr lang="en-US" sz="2400" dirty="0" smtClean="0"/>
              <a:t>" override="true" /&gt;</a:t>
            </a:r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&lt;/Context&gt;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c:\\app1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all files and folder from </a:t>
            </a:r>
            <a:endParaRPr lang="en-US" dirty="0"/>
          </a:p>
        </p:txBody>
      </p:sp>
      <p:pic>
        <p:nvPicPr>
          <p:cNvPr id="5122" name="Picture 2" descr="C:\Documents and Settings\User\Desktop\solr_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209800"/>
            <a:ext cx="2514600" cy="45671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Tomcat</a:t>
            </a:r>
            <a:endParaRPr lang="en-US" dirty="0"/>
          </a:p>
        </p:txBody>
      </p:sp>
      <p:pic>
        <p:nvPicPr>
          <p:cNvPr id="2050" name="Picture 2" descr="C:\Documents and Settings\User\Desktop\solr_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05000"/>
            <a:ext cx="7696200" cy="18007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** Need SLF4J **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http://www.slf4j.org</a:t>
            </a:r>
            <a:endParaRPr lang="en-US" sz="2800" dirty="0" smtClean="0"/>
          </a:p>
          <a:p>
            <a:r>
              <a:rPr lang="en-US" sz="2800" dirty="0" smtClean="0"/>
              <a:t>Copy  all jar files from … to %CATALINA_HOME/</a:t>
            </a:r>
            <a:r>
              <a:rPr lang="en-US" sz="2800" dirty="0" err="1" smtClean="0"/>
              <a:t>libs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3074" name="Picture 2" descr="C:\Documents and Settings\User\Desktop\solr_0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005430"/>
            <a:ext cx="2542162" cy="1828800"/>
          </a:xfrm>
          <a:prstGeom prst="rect">
            <a:avLst/>
          </a:prstGeom>
          <a:noFill/>
        </p:spPr>
      </p:pic>
      <p:pic>
        <p:nvPicPr>
          <p:cNvPr id="3075" name="Picture 3" descr="C:\Documents and Settings\User\Desktop\solr_0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3005430"/>
            <a:ext cx="2209800" cy="29381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 Tomcat</a:t>
            </a:r>
            <a:endParaRPr lang="en-US" dirty="0"/>
          </a:p>
        </p:txBody>
      </p:sp>
      <p:pic>
        <p:nvPicPr>
          <p:cNvPr id="4098" name="Picture 2" descr="C:\Documents and Settings\User\Desktop\solr_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225" y="1976437"/>
            <a:ext cx="7711975" cy="419576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85800" y="1443335"/>
            <a:ext cx="439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Goto</a:t>
            </a:r>
            <a:r>
              <a:rPr lang="en-US" sz="2400" b="1" dirty="0" smtClean="0"/>
              <a:t> http://localhost:8080/app1</a:t>
            </a:r>
            <a:endParaRPr 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345</Words>
  <Application>Microsoft Office PowerPoint</Application>
  <PresentationFormat>On-screen Show (4:3)</PresentationFormat>
  <Paragraphs>89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Introduction to Apache Solr 4.4</vt:lpstr>
      <vt:lpstr>Features</vt:lpstr>
      <vt:lpstr>Download</vt:lpstr>
      <vt:lpstr>Install on Apache Tomcat</vt:lpstr>
      <vt:lpstr>Create app1.xml</vt:lpstr>
      <vt:lpstr>Structure of c:\\app1</vt:lpstr>
      <vt:lpstr>Start Tomcat</vt:lpstr>
      <vt:lpstr>** Need SLF4J **</vt:lpstr>
      <vt:lpstr>Restart Tomcat</vt:lpstr>
      <vt:lpstr>Edit schema.xml</vt:lpstr>
      <vt:lpstr>Solr Admin</vt:lpstr>
      <vt:lpstr>Solr Client</vt:lpstr>
      <vt:lpstr>Demo</vt:lpstr>
      <vt:lpstr>Indexing Data</vt:lpstr>
      <vt:lpstr>Indexing Data with Bean</vt:lpstr>
      <vt:lpstr>Delete Data</vt:lpstr>
      <vt:lpstr>Query Data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Apache Solr 4.4</dc:title>
  <dc:creator/>
  <cp:lastModifiedBy>Lenovo</cp:lastModifiedBy>
  <cp:revision>60</cp:revision>
  <dcterms:created xsi:type="dcterms:W3CDTF">2006-08-16T00:00:00Z</dcterms:created>
  <dcterms:modified xsi:type="dcterms:W3CDTF">2013-07-27T17:47:28Z</dcterms:modified>
</cp:coreProperties>
</file>