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Spartan"/>
      <p:regular r:id="rId15"/>
      <p:bold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xGCYDVb2MSzp368Sl2yDzlqrR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97CD80-6072-4EC7-80AA-4F6DC16A10DE}">
  <a:tblStyle styleId="{4097CD80-6072-4EC7-80AA-4F6DC16A10DE}" styleName="Table_0">
    <a:wholeTbl>
      <a:tcTxStyle b="off" i="off">
        <a:font>
          <a:latin typeface="+mn-lt"/>
          <a:ea typeface="+mn-lt"/>
          <a:cs typeface="+mn-l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E9EBF5"/>
          </a:solidFill>
        </a:fill>
      </a:tcStyle>
    </a:wholeTbl>
    <a:band1H>
      <a:tcTxStyle b="off" i="off"/>
      <a:tcStyle>
        <a:fill>
          <a:solidFill>
            <a:srgbClr val="CFD5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5EA"/>
          </a:solidFill>
        </a:fill>
      </a:tcStyle>
    </a:band1V>
    <a:band2V>
      <a:tcTxStyle b="off" i="off"/>
    </a:band2V>
    <a:lastCol>
      <a:tcTxStyle b="on" i="off">
        <a:font>
          <a:latin typeface="+mn-lt"/>
          <a:ea typeface="+mn-lt"/>
          <a:cs typeface="+mn-lt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+mn-lt"/>
          <a:ea typeface="+mn-lt"/>
          <a:cs typeface="+mn-lt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+mn-lt"/>
          <a:ea typeface="+mn-lt"/>
          <a:cs typeface="+mn-lt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+mn-lt"/>
          <a:ea typeface="+mn-lt"/>
          <a:cs typeface="+mn-lt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font" Target="fonts/LibreFranklin-regular.fntdata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artan-regular.fntdata"/><Relationship Id="rId14" Type="http://schemas.openxmlformats.org/officeDocument/2006/relationships/font" Target="fonts/LibreFranklin-boldItalic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Spartan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e95feafa_2_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2" name="Google Shape;112;gd2e95feafa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1371600" y="2286000"/>
            <a:ext cx="9601200" cy="358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■"/>
              <a:defRPr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ατακόρυφο κείμενο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4386263" y="-719135"/>
            <a:ext cx="3571874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■"/>
              <a:defRPr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ατακόρυφος τίτλος και Κείμενο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 rot="5400000">
            <a:off x="7757823" y="2462899"/>
            <a:ext cx="5243242" cy="156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 rot="5400000">
            <a:off x="2839797" y="-844037"/>
            <a:ext cx="5243242" cy="817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■"/>
              <a:defRPr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" showMasterSp="0" type="title">
  <p:cSld name="TITLE">
    <p:bg>
      <p:bgPr>
        <a:solidFill>
          <a:srgbClr val="EFEDE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ctrTitle"/>
          </p:nvPr>
        </p:nvSpPr>
        <p:spPr>
          <a:xfrm>
            <a:off x="1915128" y="1788456"/>
            <a:ext cx="8361227" cy="209822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7200"/>
              <a:buFont typeface="Libre Franklin"/>
              <a:buNone/>
              <a:defRPr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subTitle"/>
          </p:nvPr>
        </p:nvSpPr>
        <p:spPr>
          <a:xfrm>
            <a:off x="2679905" y="3956279"/>
            <a:ext cx="6831674" cy="1086234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300"/>
              <a:buNone/>
              <a:defRPr sz="2300"/>
            </a:lvl1pPr>
            <a:lvl2pPr lvl="1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lvl="2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lvl="3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lvl="4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752862" y="6453387"/>
            <a:ext cx="1607944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2584057" y="6453387"/>
            <a:ext cx="7023378" cy="40461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9830686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" name="Google Shape;28;p8"/>
          <p:cNvGrpSpPr/>
          <p:nvPr/>
        </p:nvGrpSpPr>
        <p:grpSpPr>
          <a:xfrm>
            <a:off x="752862" y="744467"/>
            <a:ext cx="10674111" cy="5349669"/>
            <a:chOff x="752862" y="744467"/>
            <a:chExt cx="10674111" cy="5349669"/>
          </a:xfrm>
        </p:grpSpPr>
        <p:sp>
          <p:nvSpPr>
            <p:cNvPr id="29" name="Google Shape;29;p8"/>
            <p:cNvSpPr/>
            <p:nvPr/>
          </p:nvSpPr>
          <p:spPr>
            <a:xfrm>
              <a:off x="8151958" y="1685650"/>
              <a:ext cx="3275015" cy="4408486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 rot="10800000">
              <a:off x="752862" y="744467"/>
              <a:ext cx="3275664" cy="4408486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" showMasterSp="0" type="secHead">
  <p:cSld name="SECTION_HEADER">
    <p:bg>
      <p:bgPr>
        <a:solidFill>
          <a:srgbClr val="191B0E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65023" y="1301355"/>
            <a:ext cx="9612968" cy="2852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7200"/>
              <a:buFont typeface="Libre Franklin"/>
              <a:buNone/>
              <a:defRPr sz="7200" cap="none">
                <a:solidFill>
                  <a:srgbClr val="EFEDE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65023" y="4216325"/>
            <a:ext cx="9612968" cy="1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2400"/>
              <a:buNone/>
              <a:defRPr sz="2400">
                <a:solidFill>
                  <a:srgbClr val="EFEDE3"/>
                </a:solidFill>
              </a:defRPr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738908" y="6453387"/>
            <a:ext cx="1622410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>
                <a:solidFill>
                  <a:srgbClr val="EFEDE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2584313" y="6453387"/>
            <a:ext cx="7023378" cy="40461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>
                <a:solidFill>
                  <a:srgbClr val="EFEDE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9830686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EFEDE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EFEDE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EFEDE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EFEDE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EFEDE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EFEDE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EFEDE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EFEDE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EFEDE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 title="Crop Mark"/>
          <p:cNvSpPr/>
          <p:nvPr/>
        </p:nvSpPr>
        <p:spPr>
          <a:xfrm>
            <a:off x="8151958" y="1685650"/>
            <a:ext cx="3275015" cy="440848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EFED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ύο περιεχόμενα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371600" y="2286000"/>
            <a:ext cx="4447787" cy="358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■"/>
              <a:defRPr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525405" y="2286000"/>
            <a:ext cx="4447787" cy="358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■"/>
              <a:defRPr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Σύγκριση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371600" y="2340864"/>
            <a:ext cx="4443983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3000"/>
              <a:buNone/>
              <a:defRPr sz="3000"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1371600" y="3305208"/>
            <a:ext cx="4443983" cy="2562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■"/>
              <a:defRPr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6525012" y="2340864"/>
            <a:ext cx="4443983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3000"/>
              <a:buNone/>
              <a:defRPr sz="3000"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6525012" y="3305208"/>
            <a:ext cx="4443983" cy="2562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■"/>
              <a:defRPr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όνο τίτλος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νό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0" type="dt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εριεχόμενο με λεζάντα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 title="Background Shape"/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723903" y="685800"/>
            <a:ext cx="3855723" cy="2157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256023" y="685800"/>
            <a:ext cx="5212080" cy="5175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■"/>
              <a:defRPr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723903" y="2856347"/>
            <a:ext cx="3855723" cy="301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723903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2205944" y="6453387"/>
            <a:ext cx="2373672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9883136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4" title="Divider Bar"/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κόνα με λεζάντα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 title="Background Shape"/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23903" y="685800"/>
            <a:ext cx="3855723" cy="2157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pic"/>
          </p:nvPr>
        </p:nvSpPr>
        <p:spPr>
          <a:xfrm>
            <a:off x="5532120" y="0"/>
            <a:ext cx="665987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723903" y="2855963"/>
            <a:ext cx="3855723" cy="3011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723903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2205944" y="6453387"/>
            <a:ext cx="2373672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9883136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5" title="Divider Bar"/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1371600" y="2286000"/>
            <a:ext cx="9601200" cy="3581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191B0E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 title="Side bar"/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title"/>
          </p:nvPr>
        </p:nvSpPr>
        <p:spPr>
          <a:xfrm>
            <a:off x="3003273" y="508122"/>
            <a:ext cx="6185449" cy="132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partan"/>
              <a:buNone/>
            </a:pPr>
            <a:r>
              <a:rPr lang="en-US">
                <a:latin typeface="Spartan"/>
                <a:ea typeface="Spartan"/>
                <a:cs typeface="Spartan"/>
                <a:sym typeface="Spartan"/>
              </a:rPr>
              <a:t>PROJECT: VENORA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117945" y="1944352"/>
            <a:ext cx="7712762" cy="64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Κοντόπουλος Δημήτριος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Μπιτσώρη Δανάη 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117945" y="3709163"/>
            <a:ext cx="67104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Εφαρμογή κρατήσεων εισιτηρίων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πολιτιστικών εκδηλώσεων </a:t>
            </a:r>
            <a:endParaRPr b="0" i="0" sz="3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4"/>
          <p:cNvGraphicFramePr/>
          <p:nvPr/>
        </p:nvGraphicFramePr>
        <p:xfrm>
          <a:off x="2031997" y="7196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{4097CD80-6072-4EC7-80AA-4F6DC16A10DE}</a:tableStyleId>
              </a:tblPr>
              <a:tblGrid>
                <a:gridCol w="2344525"/>
                <a:gridCol w="2355575"/>
                <a:gridCol w="2333475"/>
                <a:gridCol w="23445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REGISTERED USER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ADMIN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LOG IN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7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CREATE ACCOUNT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BROWSE EVENTS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BUY/ RESERVE TICKET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SAVE AN EVENT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2031997" y="7196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{4097CD80-6072-4EC7-80AA-4F6DC16A10DE}</a:tableStyleId>
              </a:tblPr>
              <a:tblGrid>
                <a:gridCol w="2344525"/>
                <a:gridCol w="2355575"/>
                <a:gridCol w="2333475"/>
                <a:gridCol w="2344525"/>
              </a:tblGrid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REGISTERED USER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ADMIN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COSTUMIZE PROFILE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REQUEST NEW EVENT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DELETE PROFILE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SEE ACTIVE &amp; INACTIVE TICKETS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CREATE EVENT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DELETE/ EDIT EVENT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INSPECT PAYMENTS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e95feafa_2_1"/>
          <p:cNvSpPr txBox="1"/>
          <p:nvPr/>
        </p:nvSpPr>
        <p:spPr>
          <a:xfrm>
            <a:off x="909024" y="-8"/>
            <a:ext cx="70347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Σχεσιακό Μοντέλο</a:t>
            </a: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ibre Franklin"/>
              <a:buNone/>
            </a:pPr>
            <a:r>
              <a:t/>
            </a:r>
            <a:endParaRPr sz="4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5" name="Google Shape;115;gd2e95feafa_2_1"/>
          <p:cNvPicPr preferRelativeResize="0"/>
          <p:nvPr/>
        </p:nvPicPr>
        <p:blipFill rotWithShape="1">
          <a:blip r:embed="rId3">
            <a:alphaModFix/>
          </a:blip>
          <a:srcRect b="19633" l="0" r="24282" t="11718"/>
          <a:stretch/>
        </p:blipFill>
        <p:spPr>
          <a:xfrm>
            <a:off x="909025" y="691400"/>
            <a:ext cx="11282976" cy="61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863915" y="53007"/>
            <a:ext cx="1132808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 FILES 			       CONNECTION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8891" l="15233" r="30359" t="23750"/>
          <a:stretch/>
        </p:blipFill>
        <p:spPr>
          <a:xfrm>
            <a:off x="1673975" y="699300"/>
            <a:ext cx="8844058" cy="61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Περικοπή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2021-04-18T14:03:51Z</dcterms:created>
  <dc:creator>Dimitris Kontopoulos</dc:creator>
</cp:coreProperties>
</file>