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1" r:id="rId7"/>
    <p:sldId id="259" r:id="rId8"/>
    <p:sldId id="260" r:id="rId9"/>
    <p:sldId id="275" r:id="rId10"/>
    <p:sldId id="276" r:id="rId11"/>
    <p:sldId id="277" r:id="rId12"/>
    <p:sldId id="262" r:id="rId13"/>
    <p:sldId id="263" r:id="rId14"/>
    <p:sldId id="264" r:id="rId15"/>
    <p:sldId id="265" r:id="rId16"/>
    <p:sldId id="268" r:id="rId17"/>
    <p:sldId id="269" r:id="rId18"/>
    <p:sldId id="270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49D3D-81BB-440A-A927-0B96C6DABAC6}" v="13" dt="2025-02-24T21:20:12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vitado" userId="10992ee8de668b71" providerId="LiveId" clId="{38F49D3D-81BB-440A-A927-0B96C6DABAC6}"/>
    <pc:docChg chg="undo custSel addSld modSld sldOrd">
      <pc:chgData name="Invitado" userId="10992ee8de668b71" providerId="LiveId" clId="{38F49D3D-81BB-440A-A927-0B96C6DABAC6}" dt="2025-02-25T16:58:01.086" v="1740" actId="1076"/>
      <pc:docMkLst>
        <pc:docMk/>
      </pc:docMkLst>
      <pc:sldChg chg="delSp mod">
        <pc:chgData name="Invitado" userId="10992ee8de668b71" providerId="LiveId" clId="{38F49D3D-81BB-440A-A927-0B96C6DABAC6}" dt="2025-02-24T14:35:42.550" v="6" actId="478"/>
        <pc:sldMkLst>
          <pc:docMk/>
          <pc:sldMk cId="2200669169" sldId="256"/>
        </pc:sldMkLst>
        <pc:spChg chg="del">
          <ac:chgData name="Invitado" userId="10992ee8de668b71" providerId="LiveId" clId="{38F49D3D-81BB-440A-A927-0B96C6DABAC6}" dt="2025-02-24T14:35:42.550" v="6" actId="478"/>
          <ac:spMkLst>
            <pc:docMk/>
            <pc:sldMk cId="2200669169" sldId="256"/>
            <ac:spMk id="3" creationId="{4779EF15-CCE8-431B-AD27-85AB7CEADBCB}"/>
          </ac:spMkLst>
        </pc:spChg>
      </pc:sldChg>
      <pc:sldChg chg="modSp mod">
        <pc:chgData name="Invitado" userId="10992ee8de668b71" providerId="LiveId" clId="{38F49D3D-81BB-440A-A927-0B96C6DABAC6}" dt="2025-02-24T20:46:59.399" v="1237" actId="113"/>
        <pc:sldMkLst>
          <pc:docMk/>
          <pc:sldMk cId="2107352776" sldId="257"/>
        </pc:sldMkLst>
        <pc:spChg chg="mod">
          <ac:chgData name="Invitado" userId="10992ee8de668b71" providerId="LiveId" clId="{38F49D3D-81BB-440A-A927-0B96C6DABAC6}" dt="2025-02-24T20:46:59.399" v="1237" actId="113"/>
          <ac:spMkLst>
            <pc:docMk/>
            <pc:sldMk cId="2107352776" sldId="257"/>
            <ac:spMk id="2" creationId="{9B5BFDBC-DD99-4542-8DE8-2E4BAB4B7E48}"/>
          </ac:spMkLst>
        </pc:spChg>
        <pc:spChg chg="mod">
          <ac:chgData name="Invitado" userId="10992ee8de668b71" providerId="LiveId" clId="{38F49D3D-81BB-440A-A927-0B96C6DABAC6}" dt="2025-02-24T20:46:22.788" v="1231" actId="1076"/>
          <ac:spMkLst>
            <pc:docMk/>
            <pc:sldMk cId="2107352776" sldId="257"/>
            <ac:spMk id="3" creationId="{BBD18CE6-BBCA-4B26-BA43-41BDE7AF630B}"/>
          </ac:spMkLst>
        </pc:spChg>
      </pc:sldChg>
      <pc:sldChg chg="modSp mod">
        <pc:chgData name="Invitado" userId="10992ee8de668b71" providerId="LiveId" clId="{38F49D3D-81BB-440A-A927-0B96C6DABAC6}" dt="2025-02-24T14:35:22.647" v="3" actId="207"/>
        <pc:sldMkLst>
          <pc:docMk/>
          <pc:sldMk cId="697645172" sldId="258"/>
        </pc:sldMkLst>
        <pc:spChg chg="mod">
          <ac:chgData name="Invitado" userId="10992ee8de668b71" providerId="LiveId" clId="{38F49D3D-81BB-440A-A927-0B96C6DABAC6}" dt="2025-02-24T14:35:19.372" v="2" actId="207"/>
          <ac:spMkLst>
            <pc:docMk/>
            <pc:sldMk cId="697645172" sldId="258"/>
            <ac:spMk id="2" creationId="{F61F68F5-2A6C-45FB-A6E1-31A86D878EF8}"/>
          </ac:spMkLst>
        </pc:spChg>
        <pc:spChg chg="mod">
          <ac:chgData name="Invitado" userId="10992ee8de668b71" providerId="LiveId" clId="{38F49D3D-81BB-440A-A927-0B96C6DABAC6}" dt="2025-02-24T14:35:22.647" v="3" actId="207"/>
          <ac:spMkLst>
            <pc:docMk/>
            <pc:sldMk cId="697645172" sldId="258"/>
            <ac:spMk id="3" creationId="{16272E02-5D3E-427D-9748-F0429621CD7F}"/>
          </ac:spMkLst>
        </pc:spChg>
      </pc:sldChg>
      <pc:sldChg chg="modSp mod">
        <pc:chgData name="Invitado" userId="10992ee8de668b71" providerId="LiveId" clId="{38F49D3D-81BB-440A-A927-0B96C6DABAC6}" dt="2025-02-24T14:40:53.755" v="13" actId="113"/>
        <pc:sldMkLst>
          <pc:docMk/>
          <pc:sldMk cId="2259105020" sldId="259"/>
        </pc:sldMkLst>
        <pc:spChg chg="mod">
          <ac:chgData name="Invitado" userId="10992ee8de668b71" providerId="LiveId" clId="{38F49D3D-81BB-440A-A927-0B96C6DABAC6}" dt="2025-02-24T14:35:26.933" v="4" actId="207"/>
          <ac:spMkLst>
            <pc:docMk/>
            <pc:sldMk cId="2259105020" sldId="259"/>
            <ac:spMk id="2" creationId="{0F3E68EB-4703-4472-BE0D-A41526833C80}"/>
          </ac:spMkLst>
        </pc:spChg>
        <pc:spChg chg="mod">
          <ac:chgData name="Invitado" userId="10992ee8de668b71" providerId="LiveId" clId="{38F49D3D-81BB-440A-A927-0B96C6DABAC6}" dt="2025-02-24T14:40:53.755" v="13" actId="113"/>
          <ac:spMkLst>
            <pc:docMk/>
            <pc:sldMk cId="2259105020" sldId="259"/>
            <ac:spMk id="3" creationId="{9B7EEDB8-6AD2-45DA-A5C4-8526697659FD}"/>
          </ac:spMkLst>
        </pc:spChg>
      </pc:sldChg>
      <pc:sldChg chg="addSp delSp modSp mod ord">
        <pc:chgData name="Invitado" userId="10992ee8de668b71" providerId="LiveId" clId="{38F49D3D-81BB-440A-A927-0B96C6DABAC6}" dt="2025-02-24T15:28:15.756" v="754"/>
        <pc:sldMkLst>
          <pc:docMk/>
          <pc:sldMk cId="1861809650" sldId="260"/>
        </pc:sldMkLst>
        <pc:spChg chg="mod">
          <ac:chgData name="Invitado" userId="10992ee8de668b71" providerId="LiveId" clId="{38F49D3D-81BB-440A-A927-0B96C6DABAC6}" dt="2025-02-24T14:44:15.589" v="78" actId="207"/>
          <ac:spMkLst>
            <pc:docMk/>
            <pc:sldMk cId="1861809650" sldId="260"/>
            <ac:spMk id="2" creationId="{C10C447E-2239-470F-B504-B59B097F60C0}"/>
          </ac:spMkLst>
        </pc:spChg>
        <pc:spChg chg="add del mod">
          <ac:chgData name="Invitado" userId="10992ee8de668b71" providerId="LiveId" clId="{38F49D3D-81BB-440A-A927-0B96C6DABAC6}" dt="2025-02-24T14:44:21.778" v="80" actId="207"/>
          <ac:spMkLst>
            <pc:docMk/>
            <pc:sldMk cId="1861809650" sldId="260"/>
            <ac:spMk id="3" creationId="{7A1995EF-4BF5-414C-89E0-1E535E1057A6}"/>
          </ac:spMkLst>
        </pc:spChg>
        <pc:spChg chg="add del mod">
          <ac:chgData name="Invitado" userId="10992ee8de668b71" providerId="LiveId" clId="{38F49D3D-81BB-440A-A927-0B96C6DABAC6}" dt="2025-02-24T14:42:24.204" v="56"/>
          <ac:spMkLst>
            <pc:docMk/>
            <pc:sldMk cId="1861809650" sldId="260"/>
            <ac:spMk id="4" creationId="{985903D9-A4A2-4704-A722-9F4685B17518}"/>
          </ac:spMkLst>
        </pc:spChg>
      </pc:sldChg>
      <pc:sldChg chg="modSp mod ord">
        <pc:chgData name="Invitado" userId="10992ee8de668b71" providerId="LiveId" clId="{38F49D3D-81BB-440A-A927-0B96C6DABAC6}" dt="2025-02-24T20:49:22.490" v="1296" actId="20577"/>
        <pc:sldMkLst>
          <pc:docMk/>
          <pc:sldMk cId="347038558" sldId="261"/>
        </pc:sldMkLst>
        <pc:spChg chg="mod">
          <ac:chgData name="Invitado" userId="10992ee8de668b71" providerId="LiveId" clId="{38F49D3D-81BB-440A-A927-0B96C6DABAC6}" dt="2025-02-24T14:50:22.484" v="545" actId="14100"/>
          <ac:spMkLst>
            <pc:docMk/>
            <pc:sldMk cId="347038558" sldId="261"/>
            <ac:spMk id="2" creationId="{44BF6CCC-E8BD-4C8C-832C-ABAF6CD5AFE7}"/>
          </ac:spMkLst>
        </pc:spChg>
        <pc:spChg chg="mod">
          <ac:chgData name="Invitado" userId="10992ee8de668b71" providerId="LiveId" clId="{38F49D3D-81BB-440A-A927-0B96C6DABAC6}" dt="2025-02-24T20:49:22.490" v="1296" actId="20577"/>
          <ac:spMkLst>
            <pc:docMk/>
            <pc:sldMk cId="347038558" sldId="261"/>
            <ac:spMk id="3" creationId="{4DB4374B-A41E-4554-85FB-613593DB07BD}"/>
          </ac:spMkLst>
        </pc:spChg>
      </pc:sldChg>
      <pc:sldChg chg="addSp delSp modSp mod">
        <pc:chgData name="Invitado" userId="10992ee8de668b71" providerId="LiveId" clId="{38F49D3D-81BB-440A-A927-0B96C6DABAC6}" dt="2025-02-24T15:52:01.485" v="1052" actId="113"/>
        <pc:sldMkLst>
          <pc:docMk/>
          <pc:sldMk cId="2199788618" sldId="262"/>
        </pc:sldMkLst>
        <pc:spChg chg="mod">
          <ac:chgData name="Invitado" userId="10992ee8de668b71" providerId="LiveId" clId="{38F49D3D-81BB-440A-A927-0B96C6DABAC6}" dt="2025-02-24T15:29:16.241" v="767" actId="20577"/>
          <ac:spMkLst>
            <pc:docMk/>
            <pc:sldMk cId="2199788618" sldId="262"/>
            <ac:spMk id="2" creationId="{64CD785E-8631-4708-A709-2BDD460FAA1B}"/>
          </ac:spMkLst>
        </pc:spChg>
        <pc:spChg chg="mod">
          <ac:chgData name="Invitado" userId="10992ee8de668b71" providerId="LiveId" clId="{38F49D3D-81BB-440A-A927-0B96C6DABAC6}" dt="2025-02-24T15:52:01.485" v="1052" actId="113"/>
          <ac:spMkLst>
            <pc:docMk/>
            <pc:sldMk cId="2199788618" sldId="262"/>
            <ac:spMk id="3" creationId="{B9AB977A-E47F-48A4-A086-1BB7E8CD1454}"/>
          </ac:spMkLst>
        </pc:spChg>
        <pc:graphicFrameChg chg="add del mod">
          <ac:chgData name="Invitado" userId="10992ee8de668b71" providerId="LiveId" clId="{38F49D3D-81BB-440A-A927-0B96C6DABAC6}" dt="2025-02-24T15:31:20.204" v="857"/>
          <ac:graphicFrameMkLst>
            <pc:docMk/>
            <pc:sldMk cId="2199788618" sldId="262"/>
            <ac:graphicFrameMk id="4" creationId="{BCF45444-6E9C-496B-A6C3-8719A4D69D47}"/>
          </ac:graphicFrameMkLst>
        </pc:graphicFrameChg>
        <pc:graphicFrameChg chg="add del mod">
          <ac:chgData name="Invitado" userId="10992ee8de668b71" providerId="LiveId" clId="{38F49D3D-81BB-440A-A927-0B96C6DABAC6}" dt="2025-02-24T15:31:20.204" v="857"/>
          <ac:graphicFrameMkLst>
            <pc:docMk/>
            <pc:sldMk cId="2199788618" sldId="262"/>
            <ac:graphicFrameMk id="5" creationId="{00097132-EB2F-4147-8EFC-EE9D76B1D7ED}"/>
          </ac:graphicFrameMkLst>
        </pc:graphicFrameChg>
        <pc:graphicFrameChg chg="add del mod">
          <ac:chgData name="Invitado" userId="10992ee8de668b71" providerId="LiveId" clId="{38F49D3D-81BB-440A-A927-0B96C6DABAC6}" dt="2025-02-24T15:31:26.587" v="861"/>
          <ac:graphicFrameMkLst>
            <pc:docMk/>
            <pc:sldMk cId="2199788618" sldId="262"/>
            <ac:graphicFrameMk id="6" creationId="{EBF7AD0A-48B7-45BC-A6AC-8FAF436BFEBD}"/>
          </ac:graphicFrameMkLst>
        </pc:graphicFrameChg>
        <pc:graphicFrameChg chg="add del mod">
          <ac:chgData name="Invitado" userId="10992ee8de668b71" providerId="LiveId" clId="{38F49D3D-81BB-440A-A927-0B96C6DABAC6}" dt="2025-02-24T15:31:26.587" v="861"/>
          <ac:graphicFrameMkLst>
            <pc:docMk/>
            <pc:sldMk cId="2199788618" sldId="262"/>
            <ac:graphicFrameMk id="7" creationId="{E3CAA720-CDEA-49F8-96A9-6F600C49DD2C}"/>
          </ac:graphicFrameMkLst>
        </pc:graphicFrameChg>
      </pc:sldChg>
      <pc:sldChg chg="modSp mod">
        <pc:chgData name="Invitado" userId="10992ee8de668b71" providerId="LiveId" clId="{38F49D3D-81BB-440A-A927-0B96C6DABAC6}" dt="2025-02-24T15:08:21.482" v="750" actId="20577"/>
        <pc:sldMkLst>
          <pc:docMk/>
          <pc:sldMk cId="3921840182" sldId="263"/>
        </pc:sldMkLst>
        <pc:spChg chg="mod">
          <ac:chgData name="Invitado" userId="10992ee8de668b71" providerId="LiveId" clId="{38F49D3D-81BB-440A-A927-0B96C6DABAC6}" dt="2025-02-24T15:07:43.540" v="730" actId="207"/>
          <ac:spMkLst>
            <pc:docMk/>
            <pc:sldMk cId="3921840182" sldId="263"/>
            <ac:spMk id="2" creationId="{5E116B65-ADFA-493F-B5BA-5B7256006446}"/>
          </ac:spMkLst>
        </pc:spChg>
        <pc:spChg chg="mod">
          <ac:chgData name="Invitado" userId="10992ee8de668b71" providerId="LiveId" clId="{38F49D3D-81BB-440A-A927-0B96C6DABAC6}" dt="2025-02-24T15:08:21.482" v="750" actId="20577"/>
          <ac:spMkLst>
            <pc:docMk/>
            <pc:sldMk cId="3921840182" sldId="263"/>
            <ac:spMk id="3" creationId="{E99244A4-CFB7-481C-9617-EF84E4045D36}"/>
          </ac:spMkLst>
        </pc:spChg>
      </pc:sldChg>
      <pc:sldChg chg="addSp delSp modSp mod setBg">
        <pc:chgData name="Invitado" userId="10992ee8de668b71" providerId="LiveId" clId="{38F49D3D-81BB-440A-A927-0B96C6DABAC6}" dt="2025-02-24T21:11:41.295" v="1359" actId="20577"/>
        <pc:sldMkLst>
          <pc:docMk/>
          <pc:sldMk cId="1613663800" sldId="264"/>
        </pc:sldMkLst>
        <pc:spChg chg="mod">
          <ac:chgData name="Invitado" userId="10992ee8de668b71" providerId="LiveId" clId="{38F49D3D-81BB-440A-A927-0B96C6DABAC6}" dt="2025-02-24T21:11:41.295" v="1359" actId="20577"/>
          <ac:spMkLst>
            <pc:docMk/>
            <pc:sldMk cId="1613663800" sldId="264"/>
            <ac:spMk id="2" creationId="{B15EE985-9E36-4C83-878D-20E76D2D99AC}"/>
          </ac:spMkLst>
        </pc:spChg>
        <pc:spChg chg="del">
          <ac:chgData name="Invitado" userId="10992ee8de668b71" providerId="LiveId" clId="{38F49D3D-81BB-440A-A927-0B96C6DABAC6}" dt="2025-02-24T15:54:29.730" v="1081" actId="22"/>
          <ac:spMkLst>
            <pc:docMk/>
            <pc:sldMk cId="1613663800" sldId="264"/>
            <ac:spMk id="3" creationId="{4B54B673-61B1-4776-96B4-72EFF9EEAAB9}"/>
          </ac:spMkLst>
        </pc:spChg>
        <pc:spChg chg="add mod">
          <ac:chgData name="Invitado" userId="10992ee8de668b71" providerId="LiveId" clId="{38F49D3D-81BB-440A-A927-0B96C6DABAC6}" dt="2025-02-24T15:55:04.151" v="1087" actId="14100"/>
          <ac:spMkLst>
            <pc:docMk/>
            <pc:sldMk cId="1613663800" sldId="264"/>
            <ac:spMk id="6" creationId="{6F0F2627-F47D-4455-B6C7-CE8FAB791DF0}"/>
          </ac:spMkLst>
        </pc:spChg>
        <pc:spChg chg="add mod">
          <ac:chgData name="Invitado" userId="10992ee8de668b71" providerId="LiveId" clId="{38F49D3D-81BB-440A-A927-0B96C6DABAC6}" dt="2025-02-24T15:58:15.837" v="1096" actId="14100"/>
          <ac:spMkLst>
            <pc:docMk/>
            <pc:sldMk cId="1613663800" sldId="264"/>
            <ac:spMk id="7" creationId="{2CCF584F-526E-48E7-A3CB-F1E77B6304C2}"/>
          </ac:spMkLst>
        </pc:spChg>
        <pc:spChg chg="add del">
          <ac:chgData name="Invitado" userId="10992ee8de668b71" providerId="LiveId" clId="{38F49D3D-81BB-440A-A927-0B96C6DABAC6}" dt="2025-02-24T15:54:37.392" v="1083" actId="26606"/>
          <ac:spMkLst>
            <pc:docMk/>
            <pc:sldMk cId="1613663800" sldId="264"/>
            <ac:spMk id="10" creationId="{4E4490D0-3672-446A-AC12-B4830333BDDD}"/>
          </ac:spMkLst>
        </pc:spChg>
        <pc:spChg chg="add del">
          <ac:chgData name="Invitado" userId="10992ee8de668b71" providerId="LiveId" clId="{38F49D3D-81BB-440A-A927-0B96C6DABAC6}" dt="2025-02-24T15:54:37.392" v="1083" actId="26606"/>
          <ac:spMkLst>
            <pc:docMk/>
            <pc:sldMk cId="1613663800" sldId="264"/>
            <ac:spMk id="12" creationId="{39CB82C2-DF65-4EC1-8280-F201D50F570B}"/>
          </ac:spMkLst>
        </pc:spChg>
        <pc:spChg chg="add del">
          <ac:chgData name="Invitado" userId="10992ee8de668b71" providerId="LiveId" clId="{38F49D3D-81BB-440A-A927-0B96C6DABAC6}" dt="2025-02-24T15:54:37.392" v="1083" actId="26606"/>
          <ac:spMkLst>
            <pc:docMk/>
            <pc:sldMk cId="1613663800" sldId="264"/>
            <ac:spMk id="16" creationId="{FA4CD5CB-D209-4D70-8CA4-629731C59219}"/>
          </ac:spMkLst>
        </pc:spChg>
        <pc:spChg chg="add del">
          <ac:chgData name="Invitado" userId="10992ee8de668b71" providerId="LiveId" clId="{38F49D3D-81BB-440A-A927-0B96C6DABAC6}" dt="2025-02-24T15:54:37.392" v="1083" actId="26606"/>
          <ac:spMkLst>
            <pc:docMk/>
            <pc:sldMk cId="1613663800" sldId="264"/>
            <ac:spMk id="20" creationId="{B4C27B90-DF2B-4D00-BA07-18ED774CD2F1}"/>
          </ac:spMkLst>
        </pc:spChg>
        <pc:spChg chg="add del">
          <ac:chgData name="Invitado" userId="10992ee8de668b71" providerId="LiveId" clId="{38F49D3D-81BB-440A-A927-0B96C6DABAC6}" dt="2025-02-24T15:54:37.392" v="1083" actId="26606"/>
          <ac:spMkLst>
            <pc:docMk/>
            <pc:sldMk cId="1613663800" sldId="264"/>
            <ac:spMk id="22" creationId="{593ACC25-C262-417A-8AA9-0641C772BDB6}"/>
          </ac:spMkLst>
        </pc:spChg>
        <pc:picChg chg="add mod ord">
          <ac:chgData name="Invitado" userId="10992ee8de668b71" providerId="LiveId" clId="{38F49D3D-81BB-440A-A927-0B96C6DABAC6}" dt="2025-02-24T15:54:37.392" v="1083" actId="26606"/>
          <ac:picMkLst>
            <pc:docMk/>
            <pc:sldMk cId="1613663800" sldId="264"/>
            <ac:picMk id="5" creationId="{4F62E6A4-03B6-4A9E-ADA6-3E1E302236DF}"/>
          </ac:picMkLst>
        </pc:picChg>
        <pc:cxnChg chg="add del">
          <ac:chgData name="Invitado" userId="10992ee8de668b71" providerId="LiveId" clId="{38F49D3D-81BB-440A-A927-0B96C6DABAC6}" dt="2025-02-24T15:54:37.392" v="1083" actId="26606"/>
          <ac:cxnSpMkLst>
            <pc:docMk/>
            <pc:sldMk cId="1613663800" sldId="264"/>
            <ac:cxnSpMk id="14" creationId="{7E1D4427-852B-4B37-8E76-0E9F1810BA2A}"/>
          </ac:cxnSpMkLst>
        </pc:cxnChg>
        <pc:cxnChg chg="add del">
          <ac:chgData name="Invitado" userId="10992ee8de668b71" providerId="LiveId" clId="{38F49D3D-81BB-440A-A927-0B96C6DABAC6}" dt="2025-02-24T15:54:37.392" v="1083" actId="26606"/>
          <ac:cxnSpMkLst>
            <pc:docMk/>
            <pc:sldMk cId="1613663800" sldId="264"/>
            <ac:cxnSpMk id="18" creationId="{5C6A2BAE-B461-4B55-8E1F-0722ABDD1393}"/>
          </ac:cxnSpMkLst>
        </pc:cxnChg>
      </pc:sldChg>
      <pc:sldChg chg="addSp delSp modSp mod">
        <pc:chgData name="Invitado" userId="10992ee8de668b71" providerId="LiveId" clId="{38F49D3D-81BB-440A-A927-0B96C6DABAC6}" dt="2025-02-24T21:06:06.088" v="1308" actId="1076"/>
        <pc:sldMkLst>
          <pc:docMk/>
          <pc:sldMk cId="2028938393" sldId="265"/>
        </pc:sldMkLst>
        <pc:spChg chg="del">
          <ac:chgData name="Invitado" userId="10992ee8de668b71" providerId="LiveId" clId="{38F49D3D-81BB-440A-A927-0B96C6DABAC6}" dt="2025-02-24T15:58:47.669" v="1105" actId="478"/>
          <ac:spMkLst>
            <pc:docMk/>
            <pc:sldMk cId="2028938393" sldId="265"/>
            <ac:spMk id="2" creationId="{8C19F453-1168-40B8-8527-969C7CA4FAD6}"/>
          </ac:spMkLst>
        </pc:spChg>
        <pc:spChg chg="del mod">
          <ac:chgData name="Invitado" userId="10992ee8de668b71" providerId="LiveId" clId="{38F49D3D-81BB-440A-A927-0B96C6DABAC6}" dt="2025-02-24T15:58:38.702" v="1104" actId="478"/>
          <ac:spMkLst>
            <pc:docMk/>
            <pc:sldMk cId="2028938393" sldId="265"/>
            <ac:spMk id="3" creationId="{0CAB199E-AFDF-4602-A0AF-8207E26D30FB}"/>
          </ac:spMkLst>
        </pc:spChg>
        <pc:spChg chg="add mod">
          <ac:chgData name="Invitado" userId="10992ee8de668b71" providerId="LiveId" clId="{38F49D3D-81BB-440A-A927-0B96C6DABAC6}" dt="2025-02-24T15:58:35.499" v="1102" actId="6549"/>
          <ac:spMkLst>
            <pc:docMk/>
            <pc:sldMk cId="2028938393" sldId="265"/>
            <ac:spMk id="4" creationId="{B18E8EBB-D4CA-4AB8-AD9F-DD5C7948EB35}"/>
          </ac:spMkLst>
        </pc:spChg>
        <pc:picChg chg="add del mod">
          <ac:chgData name="Invitado" userId="10992ee8de668b71" providerId="LiveId" clId="{38F49D3D-81BB-440A-A927-0B96C6DABAC6}" dt="2025-02-24T21:05:53.732" v="1303" actId="478"/>
          <ac:picMkLst>
            <pc:docMk/>
            <pc:sldMk cId="2028938393" sldId="265"/>
            <ac:picMk id="6" creationId="{4F305385-4E61-4763-AE74-5A93EA56AE35}"/>
          </ac:picMkLst>
        </pc:picChg>
        <pc:picChg chg="add mod">
          <ac:chgData name="Invitado" userId="10992ee8de668b71" providerId="LiveId" clId="{38F49D3D-81BB-440A-A927-0B96C6DABAC6}" dt="2025-02-24T21:06:06.088" v="1308" actId="1076"/>
          <ac:picMkLst>
            <pc:docMk/>
            <pc:sldMk cId="2028938393" sldId="265"/>
            <ac:picMk id="8" creationId="{D9B1FE5D-5127-430D-AF21-37D5030C7BFC}"/>
          </ac:picMkLst>
        </pc:picChg>
      </pc:sldChg>
      <pc:sldChg chg="addSp delSp modSp new mod">
        <pc:chgData name="Invitado" userId="10992ee8de668b71" providerId="LiveId" clId="{38F49D3D-81BB-440A-A927-0B96C6DABAC6}" dt="2025-02-24T20:47:04.912" v="1238" actId="113"/>
        <pc:sldMkLst>
          <pc:docMk/>
          <pc:sldMk cId="170357916" sldId="266"/>
        </pc:sldMkLst>
        <pc:spChg chg="mod">
          <ac:chgData name="Invitado" userId="10992ee8de668b71" providerId="LiveId" clId="{38F49D3D-81BB-440A-A927-0B96C6DABAC6}" dt="2025-02-24T20:47:04.912" v="1238" actId="113"/>
          <ac:spMkLst>
            <pc:docMk/>
            <pc:sldMk cId="170357916" sldId="266"/>
            <ac:spMk id="2" creationId="{2B3D4A7F-CB80-4928-9C53-A9B467365193}"/>
          </ac:spMkLst>
        </pc:spChg>
        <pc:spChg chg="del">
          <ac:chgData name="Invitado" userId="10992ee8de668b71" providerId="LiveId" clId="{38F49D3D-81BB-440A-A927-0B96C6DABAC6}" dt="2025-02-24T20:42:01.551" v="1107" actId="22"/>
          <ac:spMkLst>
            <pc:docMk/>
            <pc:sldMk cId="170357916" sldId="266"/>
            <ac:spMk id="3" creationId="{D0DE32E8-65CC-4B4A-AD08-A3C5890532B0}"/>
          </ac:spMkLst>
        </pc:spChg>
        <pc:picChg chg="add mod ord">
          <ac:chgData name="Invitado" userId="10992ee8de668b71" providerId="LiveId" clId="{38F49D3D-81BB-440A-A927-0B96C6DABAC6}" dt="2025-02-24T20:42:01.551" v="1107" actId="22"/>
          <ac:picMkLst>
            <pc:docMk/>
            <pc:sldMk cId="170357916" sldId="266"/>
            <ac:picMk id="5" creationId="{E6A5F4E9-6182-4334-80AC-2FEB024579D2}"/>
          </ac:picMkLst>
        </pc:picChg>
      </pc:sldChg>
      <pc:sldChg chg="addSp delSp modSp new mod">
        <pc:chgData name="Invitado" userId="10992ee8de668b71" providerId="LiveId" clId="{38F49D3D-81BB-440A-A927-0B96C6DABAC6}" dt="2025-02-24T20:51:49.807" v="1299" actId="207"/>
        <pc:sldMkLst>
          <pc:docMk/>
          <pc:sldMk cId="566138985" sldId="267"/>
        </pc:sldMkLst>
        <pc:spChg chg="mod">
          <ac:chgData name="Invitado" userId="10992ee8de668b71" providerId="LiveId" clId="{38F49D3D-81BB-440A-A927-0B96C6DABAC6}" dt="2025-02-24T20:47:18.460" v="1242" actId="122"/>
          <ac:spMkLst>
            <pc:docMk/>
            <pc:sldMk cId="566138985" sldId="267"/>
            <ac:spMk id="2" creationId="{9CBA2061-761B-4811-8959-3F2B794CF909}"/>
          </ac:spMkLst>
        </pc:spChg>
        <pc:spChg chg="del">
          <ac:chgData name="Invitado" userId="10992ee8de668b71" providerId="LiveId" clId="{38F49D3D-81BB-440A-A927-0B96C6DABAC6}" dt="2025-02-24T20:45:15.368" v="1190" actId="22"/>
          <ac:spMkLst>
            <pc:docMk/>
            <pc:sldMk cId="566138985" sldId="267"/>
            <ac:spMk id="3" creationId="{35E3F77D-1739-49B2-995E-D27D769AAA2F}"/>
          </ac:spMkLst>
        </pc:spChg>
        <pc:spChg chg="add mod">
          <ac:chgData name="Invitado" userId="10992ee8de668b71" providerId="LiveId" clId="{38F49D3D-81BB-440A-A927-0B96C6DABAC6}" dt="2025-02-24T20:51:49.807" v="1299" actId="207"/>
          <ac:spMkLst>
            <pc:docMk/>
            <pc:sldMk cId="566138985" sldId="267"/>
            <ac:spMk id="6" creationId="{EEC26D38-94DD-4DC7-940F-DC981F8399C0}"/>
          </ac:spMkLst>
        </pc:spChg>
        <pc:picChg chg="add mod ord">
          <ac:chgData name="Invitado" userId="10992ee8de668b71" providerId="LiveId" clId="{38F49D3D-81BB-440A-A927-0B96C6DABAC6}" dt="2025-02-24T20:45:15.368" v="1190" actId="22"/>
          <ac:picMkLst>
            <pc:docMk/>
            <pc:sldMk cId="566138985" sldId="267"/>
            <ac:picMk id="5" creationId="{7526875C-D2C5-48E3-905F-0C8F76D6B89C}"/>
          </ac:picMkLst>
        </pc:picChg>
      </pc:sldChg>
      <pc:sldChg chg="addSp delSp modSp new mod">
        <pc:chgData name="Invitado" userId="10992ee8de668b71" providerId="LiveId" clId="{38F49D3D-81BB-440A-A927-0B96C6DABAC6}" dt="2025-02-24T21:10:58.467" v="1332" actId="14100"/>
        <pc:sldMkLst>
          <pc:docMk/>
          <pc:sldMk cId="3000515241" sldId="268"/>
        </pc:sldMkLst>
        <pc:spChg chg="del mod">
          <ac:chgData name="Invitado" userId="10992ee8de668b71" providerId="LiveId" clId="{38F49D3D-81BB-440A-A927-0B96C6DABAC6}" dt="2025-02-24T21:09:26.796" v="1319" actId="478"/>
          <ac:spMkLst>
            <pc:docMk/>
            <pc:sldMk cId="3000515241" sldId="268"/>
            <ac:spMk id="2" creationId="{74C1FB43-D0DE-43D4-BBE2-AFDDF061ED11}"/>
          </ac:spMkLst>
        </pc:spChg>
        <pc:spChg chg="del">
          <ac:chgData name="Invitado" userId="10992ee8de668b71" providerId="LiveId" clId="{38F49D3D-81BB-440A-A927-0B96C6DABAC6}" dt="2025-02-24T21:06:42.732" v="1313" actId="478"/>
          <ac:spMkLst>
            <pc:docMk/>
            <pc:sldMk cId="3000515241" sldId="268"/>
            <ac:spMk id="3" creationId="{7A0F3A11-BDDD-4716-8F19-89D9A4632559}"/>
          </ac:spMkLst>
        </pc:spChg>
        <pc:spChg chg="add mod">
          <ac:chgData name="Invitado" userId="10992ee8de668b71" providerId="LiveId" clId="{38F49D3D-81BB-440A-A927-0B96C6DABAC6}" dt="2025-02-24T21:06:54.252" v="1316" actId="20577"/>
          <ac:spMkLst>
            <pc:docMk/>
            <pc:sldMk cId="3000515241" sldId="268"/>
            <ac:spMk id="6" creationId="{3A34A39D-1646-4361-AA47-5251EC7A2CCB}"/>
          </ac:spMkLst>
        </pc:spChg>
        <pc:spChg chg="add mod">
          <ac:chgData name="Invitado" userId="10992ee8de668b71" providerId="LiveId" clId="{38F49D3D-81BB-440A-A927-0B96C6DABAC6}" dt="2025-02-24T21:10:58.467" v="1332" actId="14100"/>
          <ac:spMkLst>
            <pc:docMk/>
            <pc:sldMk cId="3000515241" sldId="268"/>
            <ac:spMk id="7" creationId="{CB93695C-11D2-4A12-8FF7-7E7032CF00A5}"/>
          </ac:spMkLst>
        </pc:spChg>
        <pc:picChg chg="add mod">
          <ac:chgData name="Invitado" userId="10992ee8de668b71" providerId="LiveId" clId="{38F49D3D-81BB-440A-A927-0B96C6DABAC6}" dt="2025-02-24T21:06:41.002" v="1312" actId="1076"/>
          <ac:picMkLst>
            <pc:docMk/>
            <pc:sldMk cId="3000515241" sldId="268"/>
            <ac:picMk id="5" creationId="{5A0D4852-467E-49D0-BC74-49E9E06CBA88}"/>
          </ac:picMkLst>
        </pc:picChg>
      </pc:sldChg>
      <pc:sldChg chg="addSp delSp modSp new mod">
        <pc:chgData name="Invitado" userId="10992ee8de668b71" providerId="LiveId" clId="{38F49D3D-81BB-440A-A927-0B96C6DABAC6}" dt="2025-02-24T21:10:29.095" v="1325" actId="14100"/>
        <pc:sldMkLst>
          <pc:docMk/>
          <pc:sldMk cId="2122895218" sldId="269"/>
        </pc:sldMkLst>
        <pc:spChg chg="del">
          <ac:chgData name="Invitado" userId="10992ee8de668b71" providerId="LiveId" clId="{38F49D3D-81BB-440A-A927-0B96C6DABAC6}" dt="2025-02-24T21:10:17.014" v="1321" actId="478"/>
          <ac:spMkLst>
            <pc:docMk/>
            <pc:sldMk cId="2122895218" sldId="269"/>
            <ac:spMk id="2" creationId="{4151D684-1264-4D7A-81A8-68C9F7BD97D6}"/>
          </ac:spMkLst>
        </pc:spChg>
        <pc:spChg chg="del">
          <ac:chgData name="Invitado" userId="10992ee8de668b71" providerId="LiveId" clId="{38F49D3D-81BB-440A-A927-0B96C6DABAC6}" dt="2025-02-24T21:10:10.224" v="1320" actId="22"/>
          <ac:spMkLst>
            <pc:docMk/>
            <pc:sldMk cId="2122895218" sldId="269"/>
            <ac:spMk id="3" creationId="{97B6A9DC-63FA-4411-9334-5E23F6C897E8}"/>
          </ac:spMkLst>
        </pc:spChg>
        <pc:spChg chg="add mod">
          <ac:chgData name="Invitado" userId="10992ee8de668b71" providerId="LiveId" clId="{38F49D3D-81BB-440A-A927-0B96C6DABAC6}" dt="2025-02-24T21:10:25.103" v="1324" actId="20577"/>
          <ac:spMkLst>
            <pc:docMk/>
            <pc:sldMk cId="2122895218" sldId="269"/>
            <ac:spMk id="6" creationId="{1BB82F2F-C523-4EDE-844F-2EA29809A16D}"/>
          </ac:spMkLst>
        </pc:spChg>
        <pc:picChg chg="add mod ord">
          <ac:chgData name="Invitado" userId="10992ee8de668b71" providerId="LiveId" clId="{38F49D3D-81BB-440A-A927-0B96C6DABAC6}" dt="2025-02-24T21:10:29.095" v="1325" actId="14100"/>
          <ac:picMkLst>
            <pc:docMk/>
            <pc:sldMk cId="2122895218" sldId="269"/>
            <ac:picMk id="5" creationId="{E52E9368-FA71-456C-970F-47EA7542D857}"/>
          </ac:picMkLst>
        </pc:picChg>
      </pc:sldChg>
      <pc:sldChg chg="addSp delSp modSp new mod">
        <pc:chgData name="Invitado" userId="10992ee8de668b71" providerId="LiveId" clId="{38F49D3D-81BB-440A-A927-0B96C6DABAC6}" dt="2025-02-24T21:19:17.139" v="1386" actId="20577"/>
        <pc:sldMkLst>
          <pc:docMk/>
          <pc:sldMk cId="238424289" sldId="270"/>
        </pc:sldMkLst>
        <pc:spChg chg="mod">
          <ac:chgData name="Invitado" userId="10992ee8de668b71" providerId="LiveId" clId="{38F49D3D-81BB-440A-A927-0B96C6DABAC6}" dt="2025-02-24T21:17:38.086" v="1381" actId="207"/>
          <ac:spMkLst>
            <pc:docMk/>
            <pc:sldMk cId="238424289" sldId="270"/>
            <ac:spMk id="2" creationId="{CD98D740-03CD-4DB6-8A69-4CBB753A9336}"/>
          </ac:spMkLst>
        </pc:spChg>
        <pc:spChg chg="del">
          <ac:chgData name="Invitado" userId="10992ee8de668b71" providerId="LiveId" clId="{38F49D3D-81BB-440A-A927-0B96C6DABAC6}" dt="2025-02-24T21:17:28.308" v="1380" actId="22"/>
          <ac:spMkLst>
            <pc:docMk/>
            <pc:sldMk cId="238424289" sldId="270"/>
            <ac:spMk id="3" creationId="{1FF9B761-F7B7-4294-9DE7-FCA05F90FADB}"/>
          </ac:spMkLst>
        </pc:spChg>
        <pc:spChg chg="add mod">
          <ac:chgData name="Invitado" userId="10992ee8de668b71" providerId="LiveId" clId="{38F49D3D-81BB-440A-A927-0B96C6DABAC6}" dt="2025-02-24T21:19:17.139" v="1386" actId="20577"/>
          <ac:spMkLst>
            <pc:docMk/>
            <pc:sldMk cId="238424289" sldId="270"/>
            <ac:spMk id="6" creationId="{49A16C1F-3AE5-4532-8529-50E722610ABC}"/>
          </ac:spMkLst>
        </pc:spChg>
        <pc:picChg chg="add mod ord">
          <ac:chgData name="Invitado" userId="10992ee8de668b71" providerId="LiveId" clId="{38F49D3D-81BB-440A-A927-0B96C6DABAC6}" dt="2025-02-24T21:17:28.308" v="1380" actId="22"/>
          <ac:picMkLst>
            <pc:docMk/>
            <pc:sldMk cId="238424289" sldId="270"/>
            <ac:picMk id="5" creationId="{A9FEF9E0-8E33-4961-8CE7-13D99FF29F8F}"/>
          </ac:picMkLst>
        </pc:picChg>
      </pc:sldChg>
      <pc:sldChg chg="addSp delSp modSp new mod">
        <pc:chgData name="Invitado" userId="10992ee8de668b71" providerId="LiveId" clId="{38F49D3D-81BB-440A-A927-0B96C6DABAC6}" dt="2025-02-24T21:20:29.285" v="1400" actId="208"/>
        <pc:sldMkLst>
          <pc:docMk/>
          <pc:sldMk cId="739754830" sldId="271"/>
        </pc:sldMkLst>
        <pc:spChg chg="del">
          <ac:chgData name="Invitado" userId="10992ee8de668b71" providerId="LiveId" clId="{38F49D3D-81BB-440A-A927-0B96C6DABAC6}" dt="2025-02-24T21:19:29.237" v="1390" actId="478"/>
          <ac:spMkLst>
            <pc:docMk/>
            <pc:sldMk cId="739754830" sldId="271"/>
            <ac:spMk id="2" creationId="{9F35D341-D83F-4D9D-85A0-DDD457186242}"/>
          </ac:spMkLst>
        </pc:spChg>
        <pc:spChg chg="del">
          <ac:chgData name="Invitado" userId="10992ee8de668b71" providerId="LiveId" clId="{38F49D3D-81BB-440A-A927-0B96C6DABAC6}" dt="2025-02-24T21:18:57.096" v="1383" actId="22"/>
          <ac:spMkLst>
            <pc:docMk/>
            <pc:sldMk cId="739754830" sldId="271"/>
            <ac:spMk id="3" creationId="{15A73867-0046-42C0-85C5-28EC46071E5A}"/>
          </ac:spMkLst>
        </pc:spChg>
        <pc:spChg chg="add mod">
          <ac:chgData name="Invitado" userId="10992ee8de668b71" providerId="LiveId" clId="{38F49D3D-81BB-440A-A927-0B96C6DABAC6}" dt="2025-02-24T21:19:23.331" v="1389" actId="20577"/>
          <ac:spMkLst>
            <pc:docMk/>
            <pc:sldMk cId="739754830" sldId="271"/>
            <ac:spMk id="6" creationId="{A5382555-D461-42D5-9F42-C122CB5AB2DE}"/>
          </ac:spMkLst>
        </pc:spChg>
        <pc:spChg chg="add mod">
          <ac:chgData name="Invitado" userId="10992ee8de668b71" providerId="LiveId" clId="{38F49D3D-81BB-440A-A927-0B96C6DABAC6}" dt="2025-02-24T21:20:29.285" v="1400" actId="208"/>
          <ac:spMkLst>
            <pc:docMk/>
            <pc:sldMk cId="739754830" sldId="271"/>
            <ac:spMk id="7" creationId="{347D25BE-A697-41DF-AD12-9DFD35483B11}"/>
          </ac:spMkLst>
        </pc:spChg>
        <pc:picChg chg="add mod ord">
          <ac:chgData name="Invitado" userId="10992ee8de668b71" providerId="LiveId" clId="{38F49D3D-81BB-440A-A927-0B96C6DABAC6}" dt="2025-02-24T21:18:57.096" v="1383" actId="22"/>
          <ac:picMkLst>
            <pc:docMk/>
            <pc:sldMk cId="739754830" sldId="271"/>
            <ac:picMk id="5" creationId="{C358A305-571D-4755-8E26-47C71A4076DE}"/>
          </ac:picMkLst>
        </pc:picChg>
      </pc:sldChg>
      <pc:sldChg chg="addSp delSp modSp new mod">
        <pc:chgData name="Invitado" userId="10992ee8de668b71" providerId="LiveId" clId="{38F49D3D-81BB-440A-A927-0B96C6DABAC6}" dt="2025-02-24T21:20:14.746" v="1396" actId="20577"/>
        <pc:sldMkLst>
          <pc:docMk/>
          <pc:sldMk cId="4116473675" sldId="272"/>
        </pc:sldMkLst>
        <pc:spChg chg="del">
          <ac:chgData name="Invitado" userId="10992ee8de668b71" providerId="LiveId" clId="{38F49D3D-81BB-440A-A927-0B96C6DABAC6}" dt="2025-02-24T21:20:07.244" v="1393" actId="478"/>
          <ac:spMkLst>
            <pc:docMk/>
            <pc:sldMk cId="4116473675" sldId="272"/>
            <ac:spMk id="2" creationId="{1D902631-F0A3-4679-8D21-1E953D1C4C13}"/>
          </ac:spMkLst>
        </pc:spChg>
        <pc:spChg chg="del">
          <ac:chgData name="Invitado" userId="10992ee8de668b71" providerId="LiveId" clId="{38F49D3D-81BB-440A-A927-0B96C6DABAC6}" dt="2025-02-24T21:20:00.986" v="1392" actId="22"/>
          <ac:spMkLst>
            <pc:docMk/>
            <pc:sldMk cId="4116473675" sldId="272"/>
            <ac:spMk id="3" creationId="{C8226ABE-44B0-4C39-8785-95E77D4408F1}"/>
          </ac:spMkLst>
        </pc:spChg>
        <pc:spChg chg="add mod">
          <ac:chgData name="Invitado" userId="10992ee8de668b71" providerId="LiveId" clId="{38F49D3D-81BB-440A-A927-0B96C6DABAC6}" dt="2025-02-24T21:20:14.746" v="1396" actId="20577"/>
          <ac:spMkLst>
            <pc:docMk/>
            <pc:sldMk cId="4116473675" sldId="272"/>
            <ac:spMk id="6" creationId="{BE4C6E8C-44F0-4370-9994-72F3298CB4B5}"/>
          </ac:spMkLst>
        </pc:spChg>
        <pc:picChg chg="add mod ord">
          <ac:chgData name="Invitado" userId="10992ee8de668b71" providerId="LiveId" clId="{38F49D3D-81BB-440A-A927-0B96C6DABAC6}" dt="2025-02-24T21:20:00.986" v="1392" actId="22"/>
          <ac:picMkLst>
            <pc:docMk/>
            <pc:sldMk cId="4116473675" sldId="272"/>
            <ac:picMk id="5" creationId="{DF43E4BA-1F3F-41A9-AE2B-9FC95F77F96E}"/>
          </ac:picMkLst>
        </pc:picChg>
      </pc:sldChg>
      <pc:sldChg chg="modSp new mod">
        <pc:chgData name="Invitado" userId="10992ee8de668b71" providerId="LiveId" clId="{38F49D3D-81BB-440A-A927-0B96C6DABAC6}" dt="2025-02-24T21:24:24.407" v="1659" actId="207"/>
        <pc:sldMkLst>
          <pc:docMk/>
          <pc:sldMk cId="1703865028" sldId="273"/>
        </pc:sldMkLst>
        <pc:spChg chg="mod">
          <ac:chgData name="Invitado" userId="10992ee8de668b71" providerId="LiveId" clId="{38F49D3D-81BB-440A-A927-0B96C6DABAC6}" dt="2025-02-24T21:20:52.831" v="1412" actId="207"/>
          <ac:spMkLst>
            <pc:docMk/>
            <pc:sldMk cId="1703865028" sldId="273"/>
            <ac:spMk id="2" creationId="{7AE3CC7D-946E-4644-9852-2913A0A03625}"/>
          </ac:spMkLst>
        </pc:spChg>
        <pc:spChg chg="mod">
          <ac:chgData name="Invitado" userId="10992ee8de668b71" providerId="LiveId" clId="{38F49D3D-81BB-440A-A927-0B96C6DABAC6}" dt="2025-02-24T21:24:24.407" v="1659" actId="207"/>
          <ac:spMkLst>
            <pc:docMk/>
            <pc:sldMk cId="1703865028" sldId="273"/>
            <ac:spMk id="3" creationId="{A470A644-390E-4A78-A0A6-0AF02F693F60}"/>
          </ac:spMkLst>
        </pc:spChg>
      </pc:sldChg>
      <pc:sldChg chg="addSp delSp modSp new mod">
        <pc:chgData name="Invitado" userId="10992ee8de668b71" providerId="LiveId" clId="{38F49D3D-81BB-440A-A927-0B96C6DABAC6}" dt="2025-02-24T21:30:38.434" v="1720" actId="478"/>
        <pc:sldMkLst>
          <pc:docMk/>
          <pc:sldMk cId="4169061514" sldId="274"/>
        </pc:sldMkLst>
        <pc:spChg chg="mod">
          <ac:chgData name="Invitado" userId="10992ee8de668b71" providerId="LiveId" clId="{38F49D3D-81BB-440A-A927-0B96C6DABAC6}" dt="2025-02-24T21:30:30.669" v="1717" actId="20577"/>
          <ac:spMkLst>
            <pc:docMk/>
            <pc:sldMk cId="4169061514" sldId="274"/>
            <ac:spMk id="3" creationId="{95BC4A18-0FDB-41F0-BC50-A341E73BA803}"/>
          </ac:spMkLst>
        </pc:spChg>
        <pc:spChg chg="add del mod">
          <ac:chgData name="Invitado" userId="10992ee8de668b71" providerId="LiveId" clId="{38F49D3D-81BB-440A-A927-0B96C6DABAC6}" dt="2025-02-24T21:30:38.434" v="1720" actId="478"/>
          <ac:spMkLst>
            <pc:docMk/>
            <pc:sldMk cId="4169061514" sldId="274"/>
            <ac:spMk id="5" creationId="{9CC1D9C9-A5E3-4BAD-8CFD-6C3C087596AE}"/>
          </ac:spMkLst>
        </pc:spChg>
      </pc:sldChg>
      <pc:sldChg chg="addSp delSp modSp mod">
        <pc:chgData name="Invitado" userId="10992ee8de668b71" providerId="LiveId" clId="{38F49D3D-81BB-440A-A927-0B96C6DABAC6}" dt="2025-02-25T16:56:44.023" v="1726" actId="1076"/>
        <pc:sldMkLst>
          <pc:docMk/>
          <pc:sldMk cId="3127246341" sldId="275"/>
        </pc:sldMkLst>
        <pc:spChg chg="del">
          <ac:chgData name="Invitado" userId="10992ee8de668b71" providerId="LiveId" clId="{38F49D3D-81BB-440A-A927-0B96C6DABAC6}" dt="2025-02-25T16:56:40.980" v="1725" actId="478"/>
          <ac:spMkLst>
            <pc:docMk/>
            <pc:sldMk cId="3127246341" sldId="275"/>
            <ac:spMk id="3" creationId="{3557E304-F33D-D9C1-457D-3369DE24F9AB}"/>
          </ac:spMkLst>
        </pc:spChg>
        <pc:picChg chg="add mod">
          <ac:chgData name="Invitado" userId="10992ee8de668b71" providerId="LiveId" clId="{38F49D3D-81BB-440A-A927-0B96C6DABAC6}" dt="2025-02-25T16:56:44.023" v="1726" actId="1076"/>
          <ac:picMkLst>
            <pc:docMk/>
            <pc:sldMk cId="3127246341" sldId="275"/>
            <ac:picMk id="5" creationId="{A68F116B-8D96-4ECD-AB52-33FA7762CAC7}"/>
          </ac:picMkLst>
        </pc:picChg>
      </pc:sldChg>
      <pc:sldChg chg="addSp delSp modSp new mod">
        <pc:chgData name="Invitado" userId="10992ee8de668b71" providerId="LiveId" clId="{38F49D3D-81BB-440A-A927-0B96C6DABAC6}" dt="2025-02-25T16:57:12.924" v="1733" actId="14100"/>
        <pc:sldMkLst>
          <pc:docMk/>
          <pc:sldMk cId="2928175973" sldId="276"/>
        </pc:sldMkLst>
        <pc:spChg chg="del">
          <ac:chgData name="Invitado" userId="10992ee8de668b71" providerId="LiveId" clId="{38F49D3D-81BB-440A-A927-0B96C6DABAC6}" dt="2025-02-25T16:57:07.987" v="1732" actId="478"/>
          <ac:spMkLst>
            <pc:docMk/>
            <pc:sldMk cId="2928175973" sldId="276"/>
            <ac:spMk id="2" creationId="{66DA28A6-A0F0-42B9-897C-FE134FBCA248}"/>
          </ac:spMkLst>
        </pc:spChg>
        <pc:spChg chg="del">
          <ac:chgData name="Invitado" userId="10992ee8de668b71" providerId="LiveId" clId="{38F49D3D-81BB-440A-A927-0B96C6DABAC6}" dt="2025-02-25T16:57:06.447" v="1731" actId="478"/>
          <ac:spMkLst>
            <pc:docMk/>
            <pc:sldMk cId="2928175973" sldId="276"/>
            <ac:spMk id="3" creationId="{0807F987-F677-4BF4-87B2-C1101F25B36A}"/>
          </ac:spMkLst>
        </pc:spChg>
        <pc:picChg chg="add mod">
          <ac:chgData name="Invitado" userId="10992ee8de668b71" providerId="LiveId" clId="{38F49D3D-81BB-440A-A927-0B96C6DABAC6}" dt="2025-02-25T16:57:12.924" v="1733" actId="14100"/>
          <ac:picMkLst>
            <pc:docMk/>
            <pc:sldMk cId="2928175973" sldId="276"/>
            <ac:picMk id="5" creationId="{79729FB6-0953-43B2-AC83-1CAAC998BDA1}"/>
          </ac:picMkLst>
        </pc:picChg>
      </pc:sldChg>
      <pc:sldChg chg="addSp delSp modSp new mod">
        <pc:chgData name="Invitado" userId="10992ee8de668b71" providerId="LiveId" clId="{38F49D3D-81BB-440A-A927-0B96C6DABAC6}" dt="2025-02-25T16:58:01.086" v="1740" actId="1076"/>
        <pc:sldMkLst>
          <pc:docMk/>
          <pc:sldMk cId="3682145970" sldId="277"/>
        </pc:sldMkLst>
        <pc:spChg chg="del">
          <ac:chgData name="Invitado" userId="10992ee8de668b71" providerId="LiveId" clId="{38F49D3D-81BB-440A-A927-0B96C6DABAC6}" dt="2025-02-25T16:57:56.638" v="1738" actId="478"/>
          <ac:spMkLst>
            <pc:docMk/>
            <pc:sldMk cId="3682145970" sldId="277"/>
            <ac:spMk id="2" creationId="{AA86656B-42AA-4829-868C-2688D547AE84}"/>
          </ac:spMkLst>
        </pc:spChg>
        <pc:spChg chg="del">
          <ac:chgData name="Invitado" userId="10992ee8de668b71" providerId="LiveId" clId="{38F49D3D-81BB-440A-A927-0B96C6DABAC6}" dt="2025-02-25T16:57:54.167" v="1737" actId="478"/>
          <ac:spMkLst>
            <pc:docMk/>
            <pc:sldMk cId="3682145970" sldId="277"/>
            <ac:spMk id="3" creationId="{D901A551-1AF9-4567-9B70-D294822FAE71}"/>
          </ac:spMkLst>
        </pc:spChg>
        <pc:picChg chg="add mod">
          <ac:chgData name="Invitado" userId="10992ee8de668b71" providerId="LiveId" clId="{38F49D3D-81BB-440A-A927-0B96C6DABAC6}" dt="2025-02-25T16:58:01.086" v="1740" actId="1076"/>
          <ac:picMkLst>
            <pc:docMk/>
            <pc:sldMk cId="3682145970" sldId="277"/>
            <ac:picMk id="5" creationId="{12933F39-EC64-4CA7-B989-F1BD643F9F9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67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733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636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36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110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874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7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797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27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9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6BE6D5-2445-4853-9D97-0210A420B76D}" type="datetimeFigureOut">
              <a:rPr lang="es-MX" smtClean="0"/>
              <a:t>25/02/2025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E291941-41CD-4828-99F2-AF030B3343E9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439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KPQnjaBhzc?si=B809HrvWuoVH5HI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8421B-378D-4885-8FB9-230666EBA2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MX" b="1" dirty="0"/>
              <a:t>DATOS MAESTROS                ECC &amp; S4HANA</a:t>
            </a:r>
          </a:p>
        </p:txBody>
      </p:sp>
    </p:spTree>
    <p:extLst>
      <p:ext uri="{BB962C8B-B14F-4D97-AF65-F5344CB8AC3E}">
        <p14:creationId xmlns:p14="http://schemas.microsoft.com/office/powerpoint/2010/main" val="2200669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9729FB6-0953-43B2-AC83-1CAAC998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98" y="1737360"/>
            <a:ext cx="7683563" cy="46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2933F39-EC64-4CA7-B989-F1BD643F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11812"/>
            <a:ext cx="8417859" cy="44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4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CD785E-8631-4708-A709-2BDD460F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BP en S4Hana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AB977A-E47F-48A4-A086-1BB7E8CD1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i="1" u="sng" dirty="0">
                <a:solidFill>
                  <a:schemeClr val="tx1"/>
                </a:solidFill>
              </a:rPr>
              <a:t>Para Proveedores – Acreedores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BP con rol "</a:t>
            </a:r>
            <a:r>
              <a:rPr lang="es-MX" dirty="0" err="1">
                <a:solidFill>
                  <a:schemeClr val="tx1"/>
                </a:solidFill>
              </a:rPr>
              <a:t>Supplier</a:t>
            </a:r>
            <a:r>
              <a:rPr lang="es-MX" dirty="0">
                <a:solidFill>
                  <a:schemeClr val="tx1"/>
                </a:solidFill>
              </a:rPr>
              <a:t>“</a:t>
            </a:r>
          </a:p>
          <a:p>
            <a:pPr marL="0" indent="0">
              <a:buNone/>
            </a:pPr>
            <a:r>
              <a:rPr lang="es-MX" i="1" u="sng" dirty="0">
                <a:solidFill>
                  <a:schemeClr val="tx1"/>
                </a:solidFill>
              </a:rPr>
              <a:t>Para Clientes – Deudores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BP con rol “</a:t>
            </a:r>
            <a:r>
              <a:rPr lang="es-MX" dirty="0" err="1">
                <a:solidFill>
                  <a:schemeClr val="tx1"/>
                </a:solidFill>
              </a:rPr>
              <a:t>Customer</a:t>
            </a:r>
            <a:r>
              <a:rPr lang="es-MX" dirty="0">
                <a:solidFill>
                  <a:schemeClr val="tx1"/>
                </a:solidFill>
              </a:rPr>
              <a:t>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i="1" u="sng" dirty="0">
                <a:solidFill>
                  <a:schemeClr val="tx1"/>
                </a:solidFill>
              </a:rPr>
              <a:t>Para Activos Fijos y Materiales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El BP en S/4HANA sólo aplica para entidades comerciales como clientes, proveedores, bancos y empleados, ya que estas pueden tener múltiples relaciones de negocio.</a:t>
            </a:r>
          </a:p>
          <a:p>
            <a:pPr algn="just"/>
            <a:r>
              <a:rPr lang="es-MX" dirty="0">
                <a:solidFill>
                  <a:schemeClr val="tx1"/>
                </a:solidFill>
              </a:rPr>
              <a:t>Los activos fijos y materiales </a:t>
            </a:r>
            <a:r>
              <a:rPr lang="es-MX" b="1" dirty="0">
                <a:solidFill>
                  <a:schemeClr val="tx1"/>
                </a:solidFill>
              </a:rPr>
              <a:t>son objetos contables y logísticos</a:t>
            </a:r>
            <a:r>
              <a:rPr lang="es-MX" dirty="0">
                <a:solidFill>
                  <a:schemeClr val="tx1"/>
                </a:solidFill>
              </a:rPr>
              <a:t>, por lo que siguen gestionándose con sus propias transacciones y estructuras.</a:t>
            </a:r>
          </a:p>
          <a:p>
            <a:pPr marL="0" indent="0">
              <a:buNone/>
            </a:pP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88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16B65-ADFA-493F-B5BA-5B7256006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Beneficios del BP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244A4-CFB7-481C-9617-EF84E4045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s-MX" b="1" dirty="0">
                <a:solidFill>
                  <a:schemeClr val="tx1"/>
                </a:solidFill>
              </a:rPr>
              <a:t>Menos redundancia de datos</a:t>
            </a:r>
            <a:r>
              <a:rPr lang="es-MX" dirty="0">
                <a:solidFill>
                  <a:schemeClr val="tx1"/>
                </a:solidFill>
              </a:rPr>
              <a:t> al consolidar clientes y proveedores en una sola entidad.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>
                <a:solidFill>
                  <a:schemeClr val="tx1"/>
                </a:solidFill>
              </a:rPr>
              <a:t>Facilita la integración entre módulos</a:t>
            </a:r>
            <a:r>
              <a:rPr lang="es-MX" dirty="0">
                <a:solidFill>
                  <a:schemeClr val="tx1"/>
                </a:solidFill>
              </a:rPr>
              <a:t> (FI, MM, SD, etc.).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>
                <a:solidFill>
                  <a:schemeClr val="tx1"/>
                </a:solidFill>
              </a:rPr>
              <a:t>Mayor eficiencia en la gestión de datos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>
                <a:solidFill>
                  <a:schemeClr val="tx1"/>
                </a:solidFill>
              </a:rPr>
              <a:t>Proceso de creación más intuitivo en SAP Fiori</a:t>
            </a:r>
            <a:r>
              <a:rPr lang="es-MX" dirty="0">
                <a:solidFill>
                  <a:schemeClr val="tx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MX" b="1" dirty="0">
                <a:solidFill>
                  <a:schemeClr val="tx1"/>
                </a:solidFill>
              </a:rPr>
              <a:t>Mejor capacidad de búsqueda y mantenimiento</a:t>
            </a:r>
            <a:r>
              <a:rPr lang="es-MX" dirty="0">
                <a:solidFill>
                  <a:schemeClr val="tx1"/>
                </a:solidFill>
              </a:rPr>
              <a:t> de datos maestros.</a:t>
            </a:r>
          </a:p>
        </p:txBody>
      </p:sp>
    </p:spTree>
    <p:extLst>
      <p:ext uri="{BB962C8B-B14F-4D97-AF65-F5344CB8AC3E}">
        <p14:creationId xmlns:p14="http://schemas.microsoft.com/office/powerpoint/2010/main" val="3921840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EE985-9E36-4C83-878D-20E76D2D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BP en S4Hana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62E6A4-03B6-4A9E-ADA6-3E1E30223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1796" y="1846263"/>
            <a:ext cx="8308733" cy="4022725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F0F2627-F47D-4455-B6C7-CE8FAB791DF0}"/>
              </a:ext>
            </a:extLst>
          </p:cNvPr>
          <p:cNvSpPr/>
          <p:nvPr/>
        </p:nvSpPr>
        <p:spPr>
          <a:xfrm>
            <a:off x="2084294" y="2353235"/>
            <a:ext cx="995082" cy="255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CCF584F-526E-48E7-A3CB-F1E77B6304C2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1613663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18E8EBB-D4CA-4AB8-AD9F-DD5C7948EB35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9B1FE5D-5127-430D-AF21-37D5030C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71" y="1752134"/>
            <a:ext cx="8742975" cy="45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938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A0D4852-467E-49D0-BC74-49E9E06CB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029" y="1845734"/>
            <a:ext cx="8269941" cy="43272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A34A39D-1646-4361-AA47-5251EC7A2CCB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B93695C-11D2-4A12-8FF7-7E7032CF00A5}"/>
              </a:ext>
            </a:extLst>
          </p:cNvPr>
          <p:cNvSpPr/>
          <p:nvPr/>
        </p:nvSpPr>
        <p:spPr>
          <a:xfrm>
            <a:off x="2057401" y="4545106"/>
            <a:ext cx="7288306" cy="18825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0515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52E9368-FA71-456C-970F-47EA7542D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889" y="1846263"/>
            <a:ext cx="8101860" cy="424525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BB82F2F-C523-4EDE-844F-2EA29809A16D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4. </a:t>
            </a:r>
          </a:p>
        </p:txBody>
      </p:sp>
    </p:spTree>
    <p:extLst>
      <p:ext uri="{BB962C8B-B14F-4D97-AF65-F5344CB8AC3E}">
        <p14:creationId xmlns:p14="http://schemas.microsoft.com/office/powerpoint/2010/main" val="2122895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8D740-03CD-4DB6-8A69-4CBB753A9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BP en FIORI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9FEF9E0-8E33-4961-8CE7-13D99FF29F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940" y="1846263"/>
            <a:ext cx="8724445" cy="40227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9A16C1F-3AE5-4532-8529-50E722610ABC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1. </a:t>
            </a:r>
          </a:p>
        </p:txBody>
      </p:sp>
    </p:spTree>
    <p:extLst>
      <p:ext uri="{BB962C8B-B14F-4D97-AF65-F5344CB8AC3E}">
        <p14:creationId xmlns:p14="http://schemas.microsoft.com/office/powerpoint/2010/main" val="238424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58A305-571D-4755-8E26-47C71A407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99" y="1846263"/>
            <a:ext cx="8725527" cy="40227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5382555-D461-42D5-9F42-C122CB5AB2DE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2. 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47D25BE-A697-41DF-AD12-9DFD35483B11}"/>
              </a:ext>
            </a:extLst>
          </p:cNvPr>
          <p:cNvSpPr/>
          <p:nvPr/>
        </p:nvSpPr>
        <p:spPr>
          <a:xfrm>
            <a:off x="2057400" y="4329953"/>
            <a:ext cx="7221071" cy="161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754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BFDBC-DD99-4542-8DE8-2E4BAB4B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0732"/>
            <a:ext cx="10058400" cy="1450757"/>
          </a:xfrm>
        </p:spPr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¿Datos Maestros?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18CE6-BBCA-4B26-BA43-41BDE7AF6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2934"/>
            <a:ext cx="9334831" cy="4023360"/>
          </a:xfrm>
        </p:spPr>
        <p:txBody>
          <a:bodyPr/>
          <a:lstStyle/>
          <a:p>
            <a:pPr marL="0" indent="0" algn="just">
              <a:buNone/>
            </a:pPr>
            <a:r>
              <a:rPr lang="es-MX" dirty="0">
                <a:solidFill>
                  <a:schemeClr val="tx1"/>
                </a:solidFill>
              </a:rPr>
              <a:t>Es la información central y compartida que SAP utiliza en diferentes módulos y procesos. Ej. Clientes, proveedores, materiales, cuentas contables, centros de costos, etc.</a:t>
            </a:r>
          </a:p>
          <a:p>
            <a:pPr marL="0" indent="0" algn="just">
              <a:buNone/>
            </a:pPr>
            <a:endParaRPr lang="es-MX" dirty="0">
              <a:solidFill>
                <a:schemeClr val="tx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Un dato maestro de cliente incluye nombre, dirección, condiciones de pago, etc.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Se usan en múltiples módulos, como Finanzas (FI), Ventas y Distribución (SD), Compras (MM) y </a:t>
            </a:r>
            <a:r>
              <a:rPr lang="es-MX" dirty="0" err="1">
                <a:solidFill>
                  <a:schemeClr val="tx1"/>
                </a:solidFill>
              </a:rPr>
              <a:t>Controlling</a:t>
            </a:r>
            <a:r>
              <a:rPr lang="es-MX" dirty="0">
                <a:solidFill>
                  <a:schemeClr val="tx1"/>
                </a:solidFill>
              </a:rPr>
              <a:t> (CO).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Afectan procesos como facturación, pagos, inventarios, planificación de producción, etc.</a:t>
            </a:r>
          </a:p>
        </p:txBody>
      </p:sp>
    </p:spTree>
    <p:extLst>
      <p:ext uri="{BB962C8B-B14F-4D97-AF65-F5344CB8AC3E}">
        <p14:creationId xmlns:p14="http://schemas.microsoft.com/office/powerpoint/2010/main" val="2107352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F43E4BA-1F3F-41A9-AE2B-9FC95F77F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220" y="1846263"/>
            <a:ext cx="8661885" cy="4022725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E4C6E8C-44F0-4370-9994-72F3298CB4B5}"/>
              </a:ext>
            </a:extLst>
          </p:cNvPr>
          <p:cNvSpPr txBox="1"/>
          <p:nvPr/>
        </p:nvSpPr>
        <p:spPr>
          <a:xfrm flipH="1">
            <a:off x="1465729" y="1846263"/>
            <a:ext cx="445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3. </a:t>
            </a:r>
          </a:p>
        </p:txBody>
      </p:sp>
    </p:spTree>
    <p:extLst>
      <p:ext uri="{BB962C8B-B14F-4D97-AF65-F5344CB8AC3E}">
        <p14:creationId xmlns:p14="http://schemas.microsoft.com/office/powerpoint/2010/main" val="4116473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D8CA7-407E-457C-98F7-52A36925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¿Como crear un BP?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BC4A18-0FDB-41F0-BC50-A341E73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s-MX" dirty="0">
              <a:hlinkClick r:id="rId2"/>
            </a:endParaRPr>
          </a:p>
          <a:p>
            <a:pPr marL="0" indent="0" algn="ctr">
              <a:buNone/>
            </a:pPr>
            <a:endParaRPr lang="es-MX" dirty="0">
              <a:hlinkClick r:id="rId2"/>
            </a:endParaRPr>
          </a:p>
          <a:p>
            <a:pPr marL="0" indent="0" algn="ctr">
              <a:buNone/>
            </a:pPr>
            <a:endParaRPr lang="es-MX" dirty="0">
              <a:hlinkClick r:id="rId2"/>
            </a:endParaRPr>
          </a:p>
          <a:p>
            <a:pPr marL="0" indent="0" algn="ctr">
              <a:buNone/>
            </a:pPr>
            <a:r>
              <a:rPr lang="es-MX" dirty="0">
                <a:hlinkClick r:id="rId2"/>
              </a:rPr>
              <a:t>https://youtu.be/VKPQnjaBhzc?si=B809HrvWuoVH5HIl</a:t>
            </a:r>
            <a:endParaRPr lang="es-MX" dirty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6906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3CC7D-946E-4644-9852-2913A0A03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70A644-390E-4A78-A0A6-0AF02F693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tx1"/>
                </a:solidFill>
              </a:rPr>
              <a:t>1. Menciona un ejemplo de Datos Maestros dentro del módulo de FI.</a:t>
            </a:r>
          </a:p>
          <a:p>
            <a:r>
              <a:rPr lang="es-MX" dirty="0">
                <a:solidFill>
                  <a:schemeClr val="tx1"/>
                </a:solidFill>
              </a:rPr>
              <a:t>2. Si necesitas consultar los datos maestros de un proveedor en S/4HANA, ¿qué transacción o aplicación Fiori utilizarías?</a:t>
            </a:r>
          </a:p>
          <a:p>
            <a:r>
              <a:rPr lang="es-MX" dirty="0">
                <a:solidFill>
                  <a:schemeClr val="tx1"/>
                </a:solidFill>
              </a:rPr>
              <a:t>3. Cuál fue el objetivo de BP?</a:t>
            </a:r>
          </a:p>
          <a:p>
            <a:r>
              <a:rPr lang="es-MX" dirty="0">
                <a:solidFill>
                  <a:schemeClr val="tx1"/>
                </a:solidFill>
              </a:rPr>
              <a:t>4. ¿Qué impacto tendría un dato maestro incorrecto en un proceso de negocio dentro de SAP?</a:t>
            </a:r>
          </a:p>
        </p:txBody>
      </p:sp>
    </p:spTree>
    <p:extLst>
      <p:ext uri="{BB962C8B-B14F-4D97-AF65-F5344CB8AC3E}">
        <p14:creationId xmlns:p14="http://schemas.microsoft.com/office/powerpoint/2010/main" val="1703865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D4A7F-CB80-4928-9C53-A9B467365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4094"/>
            <a:ext cx="10058400" cy="1253266"/>
          </a:xfrm>
        </p:spPr>
        <p:txBody>
          <a:bodyPr>
            <a:normAutofit/>
          </a:bodyPr>
          <a:lstStyle/>
          <a:p>
            <a:pPr algn="ctr"/>
            <a:r>
              <a:rPr lang="es-MX" sz="2500" b="1" dirty="0" err="1">
                <a:solidFill>
                  <a:schemeClr val="tx1"/>
                </a:solidFill>
              </a:rPr>
              <a:t>Tx</a:t>
            </a:r>
            <a:r>
              <a:rPr lang="es-MX" sz="2500" b="1" dirty="0">
                <a:solidFill>
                  <a:schemeClr val="tx1"/>
                </a:solidFill>
              </a:rPr>
              <a:t> ??? Datos maestros en Cuentas de Mayor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A5F4E9-6182-4334-80AC-2FEB02457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892" y="1846263"/>
            <a:ext cx="7704541" cy="4022725"/>
          </a:xfrm>
        </p:spPr>
      </p:pic>
    </p:spTree>
    <p:extLst>
      <p:ext uri="{BB962C8B-B14F-4D97-AF65-F5344CB8AC3E}">
        <p14:creationId xmlns:p14="http://schemas.microsoft.com/office/powerpoint/2010/main" val="17035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A2061-761B-4811-8959-3F2B794CF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MX" sz="2500" b="1" dirty="0" err="1">
                <a:solidFill>
                  <a:schemeClr val="tx1"/>
                </a:solidFill>
              </a:rPr>
              <a:t>Tx</a:t>
            </a:r>
            <a:r>
              <a:rPr lang="es-MX" sz="2500" b="1" dirty="0">
                <a:solidFill>
                  <a:schemeClr val="tx1"/>
                </a:solidFill>
              </a:rPr>
              <a:t>??? Datos Maestros Clientes/Deudores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526875C-D2C5-48E3-905F-0C8F76D6B8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0410" y="1846263"/>
            <a:ext cx="7671506" cy="4022725"/>
          </a:xfr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EC26D38-94DD-4DC7-940F-DC981F8399C0}"/>
              </a:ext>
            </a:extLst>
          </p:cNvPr>
          <p:cNvSpPr/>
          <p:nvPr/>
        </p:nvSpPr>
        <p:spPr>
          <a:xfrm>
            <a:off x="4034118" y="2326341"/>
            <a:ext cx="712694" cy="2017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6138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1F68F5-2A6C-45FB-A6E1-31A86D87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¿Qué es SAP ECC?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272E02-5D3E-427D-9748-F0429621C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ECC</a:t>
            </a:r>
            <a:r>
              <a:rPr lang="es-MX" dirty="0">
                <a:solidFill>
                  <a:schemeClr val="tx1"/>
                </a:solidFill>
              </a:rPr>
              <a:t> (SAP ERP Central </a:t>
            </a:r>
            <a:r>
              <a:rPr lang="es-MX" dirty="0" err="1">
                <a:solidFill>
                  <a:schemeClr val="tx1"/>
                </a:solidFill>
              </a:rPr>
              <a:t>Component</a:t>
            </a:r>
            <a:r>
              <a:rPr lang="es-MX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Sistema tradicional de SAP.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Tiene módulos separados que requieren integración manual en algunos casos.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Existen muchas tablas redundantes, lo que complica la integración de información.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Para clientes y proveedores, se usa la transacción </a:t>
            </a:r>
            <a:r>
              <a:rPr lang="es-MX" b="1" dirty="0">
                <a:solidFill>
                  <a:schemeClr val="tx1"/>
                </a:solidFill>
              </a:rPr>
              <a:t>XD01/XK01</a:t>
            </a:r>
            <a:r>
              <a:rPr lang="es-MX" dirty="0">
                <a:solidFill>
                  <a:schemeClr val="tx1"/>
                </a:solidFill>
              </a:rPr>
              <a:t> (crear cliente/proveedor).</a:t>
            </a:r>
          </a:p>
          <a:p>
            <a:pPr marL="0" indent="0">
              <a:buNone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7645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F6CCC-E8BD-4C8C-832C-ABAF6CD5A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ECC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B4374B-A41E-4554-85FB-613593DB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i="1" u="sng" dirty="0">
                <a:solidFill>
                  <a:schemeClr val="tx1"/>
                </a:solidFill>
              </a:rPr>
              <a:t>Para Proveedores – Acreedores – Empleados</a:t>
            </a:r>
            <a:r>
              <a:rPr lang="es-MX" i="1" dirty="0">
                <a:solidFill>
                  <a:schemeClr val="tx1"/>
                </a:solidFill>
              </a:rPr>
              <a:t>	                                                </a:t>
            </a:r>
            <a:r>
              <a:rPr lang="es-MX" i="1" u="sng" dirty="0">
                <a:solidFill>
                  <a:schemeClr val="tx1"/>
                </a:solidFill>
              </a:rPr>
              <a:t>Activos Fijos</a:t>
            </a:r>
          </a:p>
          <a:p>
            <a:r>
              <a:rPr lang="es-MX" dirty="0">
                <a:solidFill>
                  <a:schemeClr val="tx1"/>
                </a:solidFill>
              </a:rPr>
              <a:t>Vista Central – </a:t>
            </a:r>
            <a:r>
              <a:rPr lang="es-MX" b="1" dirty="0">
                <a:solidFill>
                  <a:schemeClr val="tx1"/>
                </a:solidFill>
              </a:rPr>
              <a:t>XK01, ??? , XK03</a:t>
            </a:r>
          </a:p>
          <a:p>
            <a:r>
              <a:rPr lang="es-MX" dirty="0">
                <a:solidFill>
                  <a:schemeClr val="tx1"/>
                </a:solidFill>
              </a:rPr>
              <a:t>Vista Financiero – </a:t>
            </a:r>
            <a:r>
              <a:rPr lang="es-MX" b="1" dirty="0">
                <a:solidFill>
                  <a:schemeClr val="tx1"/>
                </a:solidFill>
              </a:rPr>
              <a:t>FK01, FK02, FK03					AS????????</a:t>
            </a:r>
          </a:p>
          <a:p>
            <a:r>
              <a:rPr lang="es-MX" dirty="0">
                <a:solidFill>
                  <a:schemeClr val="tx1"/>
                </a:solidFill>
              </a:rPr>
              <a:t>Vista Materiales/Compras – </a:t>
            </a:r>
            <a:r>
              <a:rPr lang="es-MX" b="1" dirty="0">
                <a:solidFill>
                  <a:schemeClr val="tx1"/>
                </a:solidFill>
              </a:rPr>
              <a:t>???, MK02, MK03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i="1" u="sng" dirty="0">
                <a:solidFill>
                  <a:schemeClr val="tx1"/>
                </a:solidFill>
              </a:rPr>
              <a:t>Para Clientes – Deudores</a:t>
            </a:r>
            <a:r>
              <a:rPr lang="es-MX" i="1" dirty="0">
                <a:solidFill>
                  <a:schemeClr val="tx1"/>
                </a:solidFill>
              </a:rPr>
              <a:t>						</a:t>
            </a:r>
            <a:r>
              <a:rPr lang="es-MX" i="1" u="sng" dirty="0">
                <a:solidFill>
                  <a:schemeClr val="tx1"/>
                </a:solidFill>
              </a:rPr>
              <a:t>Materiales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Vista Central – </a:t>
            </a:r>
            <a:r>
              <a:rPr lang="es-MX" b="1" dirty="0">
                <a:solidFill>
                  <a:schemeClr val="tx1"/>
                </a:solidFill>
              </a:rPr>
              <a:t>XD01, XD02, ???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Vista Financiero – </a:t>
            </a:r>
            <a:r>
              <a:rPr lang="es-MX" b="1" dirty="0">
                <a:solidFill>
                  <a:schemeClr val="tx1"/>
                </a:solidFill>
              </a:rPr>
              <a:t>???, ???, FD03					MM?????????</a:t>
            </a:r>
          </a:p>
          <a:p>
            <a:pPr marL="0" indent="0">
              <a:buNone/>
            </a:pPr>
            <a:r>
              <a:rPr lang="es-MX" dirty="0">
                <a:solidFill>
                  <a:schemeClr val="tx1"/>
                </a:solidFill>
              </a:rPr>
              <a:t>Vista Materiales/Compras – </a:t>
            </a:r>
            <a:r>
              <a:rPr lang="es-MX" b="1" dirty="0">
                <a:solidFill>
                  <a:schemeClr val="tx1"/>
                </a:solidFill>
              </a:rPr>
              <a:t>MD01, ???, ???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038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E68EB-4703-4472-BE0D-A4152683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¿Qué es S4Hana?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7EEDB8-6AD2-45DA-A5C4-85266976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S/4HANA</a:t>
            </a:r>
            <a:endParaRPr lang="es-MX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Simplifica la estructura de datos y reduce la cantidad de tablas.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Introduce el concepto de </a:t>
            </a:r>
            <a:r>
              <a:rPr lang="es-MX" b="1" dirty="0">
                <a:solidFill>
                  <a:schemeClr val="tx1"/>
                </a:solidFill>
              </a:rPr>
              <a:t>Business </a:t>
            </a:r>
            <a:r>
              <a:rPr lang="es-MX" b="1" dirty="0" err="1">
                <a:solidFill>
                  <a:schemeClr val="tx1"/>
                </a:solidFill>
              </a:rPr>
              <a:t>Partner</a:t>
            </a:r>
            <a:r>
              <a:rPr lang="es-MX" b="1" dirty="0">
                <a:solidFill>
                  <a:schemeClr val="tx1"/>
                </a:solidFill>
              </a:rPr>
              <a:t> (BP)</a:t>
            </a:r>
            <a:r>
              <a:rPr lang="es-MX" dirty="0">
                <a:solidFill>
                  <a:schemeClr val="tx1"/>
                </a:solidFill>
              </a:rPr>
              <a:t> para unificar clientes y proveedores en un solo registro.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Se mejora el rendimiento al eliminar redundancias y optimizar la base de datos con HANA.</a:t>
            </a:r>
            <a:r>
              <a:rPr lang="es-MX" dirty="0"/>
              <a:t>	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910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C447E-2239-470F-B504-B59B097F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solidFill>
                  <a:schemeClr val="tx1"/>
                </a:solidFill>
              </a:rPr>
              <a:t>BP (Business </a:t>
            </a:r>
            <a:r>
              <a:rPr lang="es-MX" b="1" dirty="0" err="1">
                <a:solidFill>
                  <a:schemeClr val="tx1"/>
                </a:solidFill>
              </a:rPr>
              <a:t>Partner</a:t>
            </a:r>
            <a:r>
              <a:rPr lang="es-MX" b="1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995EF-4BF5-414C-89E0-1E535E105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Facilita la administración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Reduce duplicidades y errores de sincronización.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Permite una visión única de clientes y proveedores.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>
                <a:solidFill>
                  <a:schemeClr val="tx1"/>
                </a:solidFill>
              </a:rPr>
              <a:t>Nueva estructura de Finanzas (Universal </a:t>
            </a:r>
            <a:r>
              <a:rPr lang="es-MX" b="1" dirty="0" err="1">
                <a:solidFill>
                  <a:schemeClr val="tx1"/>
                </a:solidFill>
              </a:rPr>
              <a:t>Journal</a:t>
            </a:r>
            <a:r>
              <a:rPr lang="es-MX" b="1" dirty="0">
                <a:solidFill>
                  <a:schemeClr val="tx1"/>
                </a:solidFill>
              </a:rPr>
              <a:t> - ACDOCA)</a:t>
            </a:r>
            <a:endParaRPr lang="es-MX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tx1"/>
                </a:solidFill>
              </a:rPr>
              <a:t>Ahora todo se maneja en una sola tabla, lo que facilita la consolidación de información</a:t>
            </a:r>
            <a:r>
              <a:rPr lang="es-MX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6180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CA69-4780-62E2-21BD-764BC755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tx1"/>
                </a:solidFill>
              </a:rPr>
              <a:t>Tabla</a:t>
            </a:r>
            <a:r>
              <a:rPr lang="en-US" b="1" dirty="0">
                <a:solidFill>
                  <a:schemeClr val="tx1"/>
                </a:solidFill>
              </a:rPr>
              <a:t> ACDOCA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8F116B-8D96-4ECD-AB52-33FA7762C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567" y="1737360"/>
            <a:ext cx="8634865" cy="449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46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450</TotalTime>
  <Words>612</Words>
  <Application>Microsoft Office PowerPoint</Application>
  <PresentationFormat>Panorámica</PresentationFormat>
  <Paragraphs>72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Retrospección</vt:lpstr>
      <vt:lpstr>DATOS MAESTROS                ECC &amp; S4HANA</vt:lpstr>
      <vt:lpstr>¿Datos Maestros?</vt:lpstr>
      <vt:lpstr>Tx ??? Datos maestros en Cuentas de Mayor</vt:lpstr>
      <vt:lpstr>Tx??? Datos Maestros Clientes/Deudores </vt:lpstr>
      <vt:lpstr>¿Qué es SAP ECC?</vt:lpstr>
      <vt:lpstr>ECC</vt:lpstr>
      <vt:lpstr>¿Qué es S4Hana?</vt:lpstr>
      <vt:lpstr>BP (Business Partner)</vt:lpstr>
      <vt:lpstr>Tabla ACDOCA</vt:lpstr>
      <vt:lpstr>Presentación de PowerPoint</vt:lpstr>
      <vt:lpstr>Presentación de PowerPoint</vt:lpstr>
      <vt:lpstr>BP en S4Hana </vt:lpstr>
      <vt:lpstr>Beneficios del BP</vt:lpstr>
      <vt:lpstr>BP en S4Hana</vt:lpstr>
      <vt:lpstr>Presentación de PowerPoint</vt:lpstr>
      <vt:lpstr>Presentación de PowerPoint</vt:lpstr>
      <vt:lpstr>Presentación de PowerPoint</vt:lpstr>
      <vt:lpstr>BP en FIORI</vt:lpstr>
      <vt:lpstr>Presentación de PowerPoint</vt:lpstr>
      <vt:lpstr>Presentación de PowerPoint</vt:lpstr>
      <vt:lpstr>¿Como crear un BP?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DATOS MAESTROS                ECC &amp; S4HANA</dc:title>
  <dc:creator>Invitado</dc:creator>
  <cp:lastModifiedBy>Invitado</cp:lastModifiedBy>
  <cp:revision>4</cp:revision>
  <dcterms:created xsi:type="dcterms:W3CDTF">2025-02-24T14:11:22Z</dcterms:created>
  <dcterms:modified xsi:type="dcterms:W3CDTF">2025-02-25T16:58:04Z</dcterms:modified>
</cp:coreProperties>
</file>