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B2B1-C459-484F-9C2F-38CCFC40998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CF002-5439-49E5-8120-B2822716C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9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CF002-5439-49E5-8120-B2822716CC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9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233797" cy="2703492"/>
          </a:xfrm>
          <a:custGeom>
            <a:avLst/>
            <a:gdLst>
              <a:gd name="connsiteX0" fmla="*/ 0 w 3720230"/>
              <a:gd name="connsiteY0" fmla="*/ 0 h 2703492"/>
              <a:gd name="connsiteX1" fmla="*/ 3720230 w 3720230"/>
              <a:gd name="connsiteY1" fmla="*/ 0 h 2703492"/>
              <a:gd name="connsiteX2" fmla="*/ 3720230 w 3720230"/>
              <a:gd name="connsiteY2" fmla="*/ 2703492 h 2703492"/>
              <a:gd name="connsiteX3" fmla="*/ 0 w 3720230"/>
              <a:gd name="connsiteY3" fmla="*/ 2703492 h 2703492"/>
              <a:gd name="connsiteX4" fmla="*/ 0 w 3720230"/>
              <a:gd name="connsiteY4" fmla="*/ 0 h 2703492"/>
              <a:gd name="connsiteX0" fmla="*/ 0 w 3870542"/>
              <a:gd name="connsiteY0" fmla="*/ 0 h 2703492"/>
              <a:gd name="connsiteX1" fmla="*/ 3720230 w 3870542"/>
              <a:gd name="connsiteY1" fmla="*/ 0 h 2703492"/>
              <a:gd name="connsiteX2" fmla="*/ 3870542 w 3870542"/>
              <a:gd name="connsiteY2" fmla="*/ 2540654 h 2703492"/>
              <a:gd name="connsiteX3" fmla="*/ 0 w 3870542"/>
              <a:gd name="connsiteY3" fmla="*/ 2703492 h 2703492"/>
              <a:gd name="connsiteX4" fmla="*/ 0 w 3870542"/>
              <a:gd name="connsiteY4" fmla="*/ 0 h 2703492"/>
              <a:gd name="connsiteX0" fmla="*/ 0 w 4233797"/>
              <a:gd name="connsiteY0" fmla="*/ 0 h 2703492"/>
              <a:gd name="connsiteX1" fmla="*/ 3720230 w 4233797"/>
              <a:gd name="connsiteY1" fmla="*/ 0 h 2703492"/>
              <a:gd name="connsiteX2" fmla="*/ 4233797 w 4233797"/>
              <a:gd name="connsiteY2" fmla="*/ 1989508 h 2703492"/>
              <a:gd name="connsiteX3" fmla="*/ 0 w 4233797"/>
              <a:gd name="connsiteY3" fmla="*/ 2703492 h 2703492"/>
              <a:gd name="connsiteX4" fmla="*/ 0 w 4233797"/>
              <a:gd name="connsiteY4" fmla="*/ 0 h 270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797" h="2703492">
                <a:moveTo>
                  <a:pt x="0" y="0"/>
                </a:moveTo>
                <a:lnTo>
                  <a:pt x="3720230" y="0"/>
                </a:lnTo>
                <a:lnTo>
                  <a:pt x="4233797" y="1989508"/>
                </a:lnTo>
                <a:lnTo>
                  <a:pt x="0" y="27034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" y="2265081"/>
            <a:ext cx="2542782" cy="3822567"/>
          </a:xfrm>
          <a:custGeom>
            <a:avLst/>
            <a:gdLst>
              <a:gd name="connsiteX0" fmla="*/ 0 w 1816273"/>
              <a:gd name="connsiteY0" fmla="*/ 0 h 3384156"/>
              <a:gd name="connsiteX1" fmla="*/ 1816273 w 1816273"/>
              <a:gd name="connsiteY1" fmla="*/ 0 h 3384156"/>
              <a:gd name="connsiteX2" fmla="*/ 1816273 w 1816273"/>
              <a:gd name="connsiteY2" fmla="*/ 3384156 h 3384156"/>
              <a:gd name="connsiteX3" fmla="*/ 0 w 1816273"/>
              <a:gd name="connsiteY3" fmla="*/ 3384156 h 3384156"/>
              <a:gd name="connsiteX4" fmla="*/ 0 w 1816273"/>
              <a:gd name="connsiteY4" fmla="*/ 0 h 3384156"/>
              <a:gd name="connsiteX0" fmla="*/ 0 w 2505204"/>
              <a:gd name="connsiteY0" fmla="*/ 413359 h 3797515"/>
              <a:gd name="connsiteX1" fmla="*/ 2505204 w 2505204"/>
              <a:gd name="connsiteY1" fmla="*/ 0 h 3797515"/>
              <a:gd name="connsiteX2" fmla="*/ 1816273 w 2505204"/>
              <a:gd name="connsiteY2" fmla="*/ 3797515 h 3797515"/>
              <a:gd name="connsiteX3" fmla="*/ 0 w 2505204"/>
              <a:gd name="connsiteY3" fmla="*/ 3797515 h 3797515"/>
              <a:gd name="connsiteX4" fmla="*/ 0 w 2505204"/>
              <a:gd name="connsiteY4" fmla="*/ 413359 h 3797515"/>
              <a:gd name="connsiteX0" fmla="*/ 0 w 2542782"/>
              <a:gd name="connsiteY0" fmla="*/ 438411 h 3822567"/>
              <a:gd name="connsiteX1" fmla="*/ 2542782 w 2542782"/>
              <a:gd name="connsiteY1" fmla="*/ 0 h 3822567"/>
              <a:gd name="connsiteX2" fmla="*/ 1816273 w 2542782"/>
              <a:gd name="connsiteY2" fmla="*/ 3822567 h 3822567"/>
              <a:gd name="connsiteX3" fmla="*/ 0 w 2542782"/>
              <a:gd name="connsiteY3" fmla="*/ 3822567 h 3822567"/>
              <a:gd name="connsiteX4" fmla="*/ 0 w 2542782"/>
              <a:gd name="connsiteY4" fmla="*/ 438411 h 38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2782" h="3822567">
                <a:moveTo>
                  <a:pt x="0" y="438411"/>
                </a:moveTo>
                <a:lnTo>
                  <a:pt x="2542782" y="0"/>
                </a:lnTo>
                <a:lnTo>
                  <a:pt x="1816273" y="3822567"/>
                </a:lnTo>
                <a:lnTo>
                  <a:pt x="0" y="3822567"/>
                </a:lnTo>
                <a:lnTo>
                  <a:pt x="0" y="4384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1090" y="2265081"/>
            <a:ext cx="5367528" cy="211618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Local Exchange</a:t>
            </a:r>
            <a:br>
              <a:rPr lang="en-GB" dirty="0" smtClean="0"/>
            </a:br>
            <a:r>
              <a:rPr lang="en-GB" dirty="0" smtClean="0"/>
              <a:t>Sharing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06984"/>
            <a:ext cx="12191999" cy="1231811"/>
          </a:xfrm>
        </p:spPr>
        <p:txBody>
          <a:bodyPr>
            <a:normAutofit/>
          </a:bodyPr>
          <a:lstStyle/>
          <a:p>
            <a:pPr algn="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21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Outubro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2016</a:t>
            </a:r>
          </a:p>
          <a:p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João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Isaias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∙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Paulo Ferreira ∙ Pedro Carvalho ∙ Pedro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Melo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∙ Pedro Pereira ∙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Telmo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Barbosa ---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Grupo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4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Turma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5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m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25" y="1674793"/>
            <a:ext cx="2965075" cy="1028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00159" y="174507"/>
            <a:ext cx="4400911" cy="1398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 smtClean="0"/>
              <a:t>LDSO   MIEIC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429791" y="4381264"/>
            <a:ext cx="8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(temp)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30" y="1123836"/>
            <a:ext cx="2947482" cy="4601183"/>
          </a:xfrm>
        </p:spPr>
        <p:txBody>
          <a:bodyPr/>
          <a:lstStyle/>
          <a:p>
            <a:r>
              <a:rPr lang="en-GB" dirty="0" err="1" smtClean="0"/>
              <a:t>Contexto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62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Solução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8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22728" y="722565"/>
            <a:ext cx="4922729" cy="203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Tecnologias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28" y="2754497"/>
            <a:ext cx="4922729" cy="3333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55" y="995709"/>
            <a:ext cx="3218890" cy="14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02" y="535575"/>
            <a:ext cx="9544258" cy="54254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5531" y="1737360"/>
            <a:ext cx="2808515" cy="219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32365" y="2696140"/>
            <a:ext cx="12148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Imagem&gt;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616" y="6263473"/>
            <a:ext cx="4931229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https://github.com/up201306506/LDSO_T05_G4/</a:t>
            </a:r>
          </a:p>
        </p:txBody>
      </p:sp>
    </p:spTree>
    <p:extLst>
      <p:ext uri="{BB962C8B-B14F-4D97-AF65-F5344CB8AC3E}">
        <p14:creationId xmlns:p14="http://schemas.microsoft.com/office/powerpoint/2010/main" val="345835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49293" y="5534561"/>
            <a:ext cx="514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OBRIGADO</a:t>
            </a:r>
            <a:endParaRPr lang="en-GB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874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45</Words>
  <Application>Microsoft Office PowerPoint</Application>
  <PresentationFormat>Widescreen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Frame</vt:lpstr>
      <vt:lpstr>Local Exchange Sharing App</vt:lpstr>
      <vt:lpstr>Contexto</vt:lpstr>
      <vt:lpstr>Problema</vt:lpstr>
      <vt:lpstr>Solução</vt:lpstr>
      <vt:lpstr>Tecnologias</vt:lpstr>
      <vt:lpstr>PowerPoint Presentation</vt:lpstr>
      <vt:lpstr>PowerPoint Presentation</vt:lpstr>
    </vt:vector>
  </TitlesOfParts>
  <Company>noneofyourbusiness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Carvalho</dc:creator>
  <cp:lastModifiedBy>Pedro Carvalho</cp:lastModifiedBy>
  <cp:revision>13</cp:revision>
  <dcterms:created xsi:type="dcterms:W3CDTF">2016-10-21T02:23:45Z</dcterms:created>
  <dcterms:modified xsi:type="dcterms:W3CDTF">2016-10-21T04:09:14Z</dcterms:modified>
</cp:coreProperties>
</file>