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A99D94-0C87-4CF6-9A7A-33C790A33CF5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19B71DEE-1096-4DBF-9359-CFBD1EE35111}">
      <dgm:prSet phldrT="[Text]" custT="1"/>
      <dgm:spPr/>
      <dgm:t>
        <a:bodyPr/>
        <a:lstStyle/>
        <a:p>
          <a:r>
            <a:rPr lang="en-GB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Pre-Test</a:t>
          </a:r>
        </a:p>
      </dgm:t>
    </dgm:pt>
    <dgm:pt modelId="{0CD7E91E-6597-42A3-ACC8-247550E52EF2}" type="parTrans" cxnId="{0824750F-6CE6-4568-BBA2-892C60EBD1CE}">
      <dgm:prSet/>
      <dgm:spPr/>
      <dgm:t>
        <a:bodyPr/>
        <a:lstStyle/>
        <a:p>
          <a:endParaRPr lang="en-GB"/>
        </a:p>
      </dgm:t>
    </dgm:pt>
    <dgm:pt modelId="{F26FEF82-793C-4250-91F6-DB723FBBE9FA}" type="sibTrans" cxnId="{0824750F-6CE6-4568-BBA2-892C60EBD1CE}">
      <dgm:prSet/>
      <dgm:spPr/>
      <dgm:t>
        <a:bodyPr/>
        <a:lstStyle/>
        <a:p>
          <a:endParaRPr lang="en-GB"/>
        </a:p>
      </dgm:t>
    </dgm:pt>
    <dgm:pt modelId="{E082E355-AF5C-4844-A6D6-A7AA9D14BDBF}" type="pres">
      <dgm:prSet presAssocID="{E5A99D94-0C87-4CF6-9A7A-33C790A33CF5}" presName="linearFlow" presStyleCnt="0">
        <dgm:presLayoutVars>
          <dgm:dir/>
          <dgm:animLvl val="lvl"/>
          <dgm:resizeHandles val="exact"/>
        </dgm:presLayoutVars>
      </dgm:prSet>
      <dgm:spPr/>
    </dgm:pt>
    <dgm:pt modelId="{9E195C8A-AE9F-4893-A433-BC672672EB6C}" type="pres">
      <dgm:prSet presAssocID="{19B71DEE-1096-4DBF-9359-CFBD1EE35111}" presName="composite" presStyleCnt="0"/>
      <dgm:spPr/>
    </dgm:pt>
    <dgm:pt modelId="{02C29581-7544-4EF5-9210-EB76457A4C3C}" type="pres">
      <dgm:prSet presAssocID="{19B71DEE-1096-4DBF-9359-CFBD1EE35111}" presName="parentText" presStyleLbl="alignNode1" presStyleIdx="0" presStyleCnt="1" custScaleX="1089571" custScaleY="637842" custLinFactY="-93317" custLinFactNeighborX="54669" custLinFactNeighborY="-100000">
        <dgm:presLayoutVars>
          <dgm:chMax val="1"/>
          <dgm:bulletEnabled val="1"/>
        </dgm:presLayoutVars>
      </dgm:prSet>
      <dgm:spPr/>
    </dgm:pt>
    <dgm:pt modelId="{068FBE8B-20E9-48CB-A811-61BDAD4AA6D4}" type="pres">
      <dgm:prSet presAssocID="{19B71DEE-1096-4DBF-9359-CFBD1EE35111}" presName="descendantText" presStyleLbl="alignAcc1" presStyleIdx="0" presStyleCnt="1" custScaleX="100000" custScaleY="2000000" custLinFactX="169749" custLinFactY="1738170" custLinFactNeighborX="200000" custLinFactNeighborY="1800000">
        <dgm:presLayoutVars>
          <dgm:bulletEnabled val="1"/>
        </dgm:presLayoutVars>
      </dgm:prSet>
      <dgm:spPr>
        <a:noFill/>
        <a:ln>
          <a:noFill/>
        </a:ln>
      </dgm:spPr>
    </dgm:pt>
  </dgm:ptLst>
  <dgm:cxnLst>
    <dgm:cxn modelId="{2CB5550A-46E0-40D7-9BF0-0CCC392A92A8}" type="presOf" srcId="{19B71DEE-1096-4DBF-9359-CFBD1EE35111}" destId="{02C29581-7544-4EF5-9210-EB76457A4C3C}" srcOrd="0" destOrd="0" presId="urn:microsoft.com/office/officeart/2005/8/layout/chevron2"/>
    <dgm:cxn modelId="{0824750F-6CE6-4568-BBA2-892C60EBD1CE}" srcId="{E5A99D94-0C87-4CF6-9A7A-33C790A33CF5}" destId="{19B71DEE-1096-4DBF-9359-CFBD1EE35111}" srcOrd="0" destOrd="0" parTransId="{0CD7E91E-6597-42A3-ACC8-247550E52EF2}" sibTransId="{F26FEF82-793C-4250-91F6-DB723FBBE9FA}"/>
    <dgm:cxn modelId="{134839EF-78A2-4A4C-B51B-12FCCFC5E96D}" type="presOf" srcId="{E5A99D94-0C87-4CF6-9A7A-33C790A33CF5}" destId="{E082E355-AF5C-4844-A6D6-A7AA9D14BDBF}" srcOrd="0" destOrd="0" presId="urn:microsoft.com/office/officeart/2005/8/layout/chevron2"/>
    <dgm:cxn modelId="{AB7506B6-16ED-4D9D-B0E6-376609405F60}" type="presParOf" srcId="{E082E355-AF5C-4844-A6D6-A7AA9D14BDBF}" destId="{9E195C8A-AE9F-4893-A433-BC672672EB6C}" srcOrd="0" destOrd="0" presId="urn:microsoft.com/office/officeart/2005/8/layout/chevron2"/>
    <dgm:cxn modelId="{75486E8D-1D1C-4FB2-BEE8-78C235B508B1}" type="presParOf" srcId="{9E195C8A-AE9F-4893-A433-BC672672EB6C}" destId="{02C29581-7544-4EF5-9210-EB76457A4C3C}" srcOrd="0" destOrd="0" presId="urn:microsoft.com/office/officeart/2005/8/layout/chevron2"/>
    <dgm:cxn modelId="{7A184BD6-DB7C-40A7-A819-0777B7827090}" type="presParOf" srcId="{9E195C8A-AE9F-4893-A433-BC672672EB6C}" destId="{068FBE8B-20E9-48CB-A811-61BDAD4AA6D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A99D94-0C87-4CF6-9A7A-33C790A33CF5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19B71DEE-1096-4DBF-9359-CFBD1EE35111}">
      <dgm:prSet phldrT="[Text]" custT="1"/>
      <dgm:spPr/>
      <dgm:t>
        <a:bodyPr/>
        <a:lstStyle/>
        <a:p>
          <a:r>
            <a:rPr lang="en-GB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Game</a:t>
          </a:r>
        </a:p>
      </dgm:t>
    </dgm:pt>
    <dgm:pt modelId="{0CD7E91E-6597-42A3-ACC8-247550E52EF2}" type="parTrans" cxnId="{0824750F-6CE6-4568-BBA2-892C60EBD1CE}">
      <dgm:prSet/>
      <dgm:spPr/>
      <dgm:t>
        <a:bodyPr/>
        <a:lstStyle/>
        <a:p>
          <a:endParaRPr lang="en-GB"/>
        </a:p>
      </dgm:t>
    </dgm:pt>
    <dgm:pt modelId="{F26FEF82-793C-4250-91F6-DB723FBBE9FA}" type="sibTrans" cxnId="{0824750F-6CE6-4568-BBA2-892C60EBD1CE}">
      <dgm:prSet/>
      <dgm:spPr/>
      <dgm:t>
        <a:bodyPr/>
        <a:lstStyle/>
        <a:p>
          <a:endParaRPr lang="en-GB"/>
        </a:p>
      </dgm:t>
    </dgm:pt>
    <dgm:pt modelId="{E082E355-AF5C-4844-A6D6-A7AA9D14BDBF}" type="pres">
      <dgm:prSet presAssocID="{E5A99D94-0C87-4CF6-9A7A-33C790A33CF5}" presName="linearFlow" presStyleCnt="0">
        <dgm:presLayoutVars>
          <dgm:dir/>
          <dgm:animLvl val="lvl"/>
          <dgm:resizeHandles val="exact"/>
        </dgm:presLayoutVars>
      </dgm:prSet>
      <dgm:spPr/>
    </dgm:pt>
    <dgm:pt modelId="{9E195C8A-AE9F-4893-A433-BC672672EB6C}" type="pres">
      <dgm:prSet presAssocID="{19B71DEE-1096-4DBF-9359-CFBD1EE35111}" presName="composite" presStyleCnt="0"/>
      <dgm:spPr/>
    </dgm:pt>
    <dgm:pt modelId="{02C29581-7544-4EF5-9210-EB76457A4C3C}" type="pres">
      <dgm:prSet presAssocID="{19B71DEE-1096-4DBF-9359-CFBD1EE35111}" presName="parentText" presStyleLbl="alignNode1" presStyleIdx="0" presStyleCnt="1" custScaleX="1089571" custScaleY="637842" custLinFactX="318" custLinFactNeighborX="100000" custLinFactNeighborY="-9213">
        <dgm:presLayoutVars>
          <dgm:chMax val="1"/>
          <dgm:bulletEnabled val="1"/>
        </dgm:presLayoutVars>
      </dgm:prSet>
      <dgm:spPr/>
    </dgm:pt>
    <dgm:pt modelId="{068FBE8B-20E9-48CB-A811-61BDAD4AA6D4}" type="pres">
      <dgm:prSet presAssocID="{19B71DEE-1096-4DBF-9359-CFBD1EE35111}" presName="descendantText" presStyleLbl="alignAcc1" presStyleIdx="0" presStyleCnt="1" custScaleX="100000" custScaleY="2000000" custLinFactX="169749" custLinFactY="1738170" custLinFactNeighborX="200000" custLinFactNeighborY="1800000">
        <dgm:presLayoutVars>
          <dgm:bulletEnabled val="1"/>
        </dgm:presLayoutVars>
      </dgm:prSet>
      <dgm:spPr>
        <a:noFill/>
        <a:ln>
          <a:noFill/>
        </a:ln>
      </dgm:spPr>
    </dgm:pt>
  </dgm:ptLst>
  <dgm:cxnLst>
    <dgm:cxn modelId="{2CB5550A-46E0-40D7-9BF0-0CCC392A92A8}" type="presOf" srcId="{19B71DEE-1096-4DBF-9359-CFBD1EE35111}" destId="{02C29581-7544-4EF5-9210-EB76457A4C3C}" srcOrd="0" destOrd="0" presId="urn:microsoft.com/office/officeart/2005/8/layout/chevron2"/>
    <dgm:cxn modelId="{0824750F-6CE6-4568-BBA2-892C60EBD1CE}" srcId="{E5A99D94-0C87-4CF6-9A7A-33C790A33CF5}" destId="{19B71DEE-1096-4DBF-9359-CFBD1EE35111}" srcOrd="0" destOrd="0" parTransId="{0CD7E91E-6597-42A3-ACC8-247550E52EF2}" sibTransId="{F26FEF82-793C-4250-91F6-DB723FBBE9FA}"/>
    <dgm:cxn modelId="{134839EF-78A2-4A4C-B51B-12FCCFC5E96D}" type="presOf" srcId="{E5A99D94-0C87-4CF6-9A7A-33C790A33CF5}" destId="{E082E355-AF5C-4844-A6D6-A7AA9D14BDBF}" srcOrd="0" destOrd="0" presId="urn:microsoft.com/office/officeart/2005/8/layout/chevron2"/>
    <dgm:cxn modelId="{AB7506B6-16ED-4D9D-B0E6-376609405F60}" type="presParOf" srcId="{E082E355-AF5C-4844-A6D6-A7AA9D14BDBF}" destId="{9E195C8A-AE9F-4893-A433-BC672672EB6C}" srcOrd="0" destOrd="0" presId="urn:microsoft.com/office/officeart/2005/8/layout/chevron2"/>
    <dgm:cxn modelId="{75486E8D-1D1C-4FB2-BEE8-78C235B508B1}" type="presParOf" srcId="{9E195C8A-AE9F-4893-A433-BC672672EB6C}" destId="{02C29581-7544-4EF5-9210-EB76457A4C3C}" srcOrd="0" destOrd="0" presId="urn:microsoft.com/office/officeart/2005/8/layout/chevron2"/>
    <dgm:cxn modelId="{7A184BD6-DB7C-40A7-A819-0777B7827090}" type="presParOf" srcId="{9E195C8A-AE9F-4893-A433-BC672672EB6C}" destId="{068FBE8B-20E9-48CB-A811-61BDAD4AA6D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A99D94-0C87-4CF6-9A7A-33C790A33CF5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19B71DEE-1096-4DBF-9359-CFBD1EE35111}">
      <dgm:prSet phldrT="[Text]" custT="1"/>
      <dgm:spPr/>
      <dgm:t>
        <a:bodyPr/>
        <a:lstStyle/>
        <a:p>
          <a:r>
            <a:rPr lang="en-GB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Post-Test</a:t>
          </a:r>
        </a:p>
      </dgm:t>
    </dgm:pt>
    <dgm:pt modelId="{0CD7E91E-6597-42A3-ACC8-247550E52EF2}" type="parTrans" cxnId="{0824750F-6CE6-4568-BBA2-892C60EBD1CE}">
      <dgm:prSet/>
      <dgm:spPr/>
      <dgm:t>
        <a:bodyPr/>
        <a:lstStyle/>
        <a:p>
          <a:endParaRPr lang="en-GB"/>
        </a:p>
      </dgm:t>
    </dgm:pt>
    <dgm:pt modelId="{F26FEF82-793C-4250-91F6-DB723FBBE9FA}" type="sibTrans" cxnId="{0824750F-6CE6-4568-BBA2-892C60EBD1CE}">
      <dgm:prSet/>
      <dgm:spPr/>
      <dgm:t>
        <a:bodyPr/>
        <a:lstStyle/>
        <a:p>
          <a:endParaRPr lang="en-GB"/>
        </a:p>
      </dgm:t>
    </dgm:pt>
    <dgm:pt modelId="{E082E355-AF5C-4844-A6D6-A7AA9D14BDBF}" type="pres">
      <dgm:prSet presAssocID="{E5A99D94-0C87-4CF6-9A7A-33C790A33CF5}" presName="linearFlow" presStyleCnt="0">
        <dgm:presLayoutVars>
          <dgm:dir/>
          <dgm:animLvl val="lvl"/>
          <dgm:resizeHandles val="exact"/>
        </dgm:presLayoutVars>
      </dgm:prSet>
      <dgm:spPr/>
    </dgm:pt>
    <dgm:pt modelId="{9E195C8A-AE9F-4893-A433-BC672672EB6C}" type="pres">
      <dgm:prSet presAssocID="{19B71DEE-1096-4DBF-9359-CFBD1EE35111}" presName="composite" presStyleCnt="0"/>
      <dgm:spPr/>
    </dgm:pt>
    <dgm:pt modelId="{02C29581-7544-4EF5-9210-EB76457A4C3C}" type="pres">
      <dgm:prSet presAssocID="{19B71DEE-1096-4DBF-9359-CFBD1EE35111}" presName="parentText" presStyleLbl="alignNode1" presStyleIdx="0" presStyleCnt="1" custScaleX="1013636" custScaleY="540172" custLinFactX="200000" custLinFactNeighborX="218995" custLinFactNeighborY="50213">
        <dgm:presLayoutVars>
          <dgm:chMax val="1"/>
          <dgm:bulletEnabled val="1"/>
        </dgm:presLayoutVars>
      </dgm:prSet>
      <dgm:spPr/>
    </dgm:pt>
    <dgm:pt modelId="{068FBE8B-20E9-48CB-A811-61BDAD4AA6D4}" type="pres">
      <dgm:prSet presAssocID="{19B71DEE-1096-4DBF-9359-CFBD1EE35111}" presName="descendantText" presStyleLbl="alignAcc1" presStyleIdx="0" presStyleCnt="1" custScaleX="100000" custScaleY="2000000" custLinFactX="169749" custLinFactY="1738170" custLinFactNeighborX="200000" custLinFactNeighborY="1800000">
        <dgm:presLayoutVars>
          <dgm:bulletEnabled val="1"/>
        </dgm:presLayoutVars>
      </dgm:prSet>
      <dgm:spPr>
        <a:noFill/>
        <a:ln>
          <a:noFill/>
        </a:ln>
      </dgm:spPr>
    </dgm:pt>
  </dgm:ptLst>
  <dgm:cxnLst>
    <dgm:cxn modelId="{2CB5550A-46E0-40D7-9BF0-0CCC392A92A8}" type="presOf" srcId="{19B71DEE-1096-4DBF-9359-CFBD1EE35111}" destId="{02C29581-7544-4EF5-9210-EB76457A4C3C}" srcOrd="0" destOrd="0" presId="urn:microsoft.com/office/officeart/2005/8/layout/chevron2"/>
    <dgm:cxn modelId="{0824750F-6CE6-4568-BBA2-892C60EBD1CE}" srcId="{E5A99D94-0C87-4CF6-9A7A-33C790A33CF5}" destId="{19B71DEE-1096-4DBF-9359-CFBD1EE35111}" srcOrd="0" destOrd="0" parTransId="{0CD7E91E-6597-42A3-ACC8-247550E52EF2}" sibTransId="{F26FEF82-793C-4250-91F6-DB723FBBE9FA}"/>
    <dgm:cxn modelId="{134839EF-78A2-4A4C-B51B-12FCCFC5E96D}" type="presOf" srcId="{E5A99D94-0C87-4CF6-9A7A-33C790A33CF5}" destId="{E082E355-AF5C-4844-A6D6-A7AA9D14BDBF}" srcOrd="0" destOrd="0" presId="urn:microsoft.com/office/officeart/2005/8/layout/chevron2"/>
    <dgm:cxn modelId="{AB7506B6-16ED-4D9D-B0E6-376609405F60}" type="presParOf" srcId="{E082E355-AF5C-4844-A6D6-A7AA9D14BDBF}" destId="{9E195C8A-AE9F-4893-A433-BC672672EB6C}" srcOrd="0" destOrd="0" presId="urn:microsoft.com/office/officeart/2005/8/layout/chevron2"/>
    <dgm:cxn modelId="{75486E8D-1D1C-4FB2-BEE8-78C235B508B1}" type="presParOf" srcId="{9E195C8A-AE9F-4893-A433-BC672672EB6C}" destId="{02C29581-7544-4EF5-9210-EB76457A4C3C}" srcOrd="0" destOrd="0" presId="urn:microsoft.com/office/officeart/2005/8/layout/chevron2"/>
    <dgm:cxn modelId="{7A184BD6-DB7C-40A7-A819-0777B7827090}" type="presParOf" srcId="{9E195C8A-AE9F-4893-A433-BC672672EB6C}" destId="{068FBE8B-20E9-48CB-A811-61BDAD4AA6D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A99D94-0C87-4CF6-9A7A-33C790A33CF5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19B71DEE-1096-4DBF-9359-CFBD1EE35111}">
      <dgm:prSet phldrT="[Text]" custT="1"/>
      <dgm:spPr/>
      <dgm:t>
        <a:bodyPr/>
        <a:lstStyle/>
        <a:p>
          <a:r>
            <a:rPr lang="en-GB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Game</a:t>
          </a:r>
        </a:p>
      </dgm:t>
    </dgm:pt>
    <dgm:pt modelId="{0CD7E91E-6597-42A3-ACC8-247550E52EF2}" type="parTrans" cxnId="{0824750F-6CE6-4568-BBA2-892C60EBD1CE}">
      <dgm:prSet/>
      <dgm:spPr/>
      <dgm:t>
        <a:bodyPr/>
        <a:lstStyle/>
        <a:p>
          <a:endParaRPr lang="en-GB"/>
        </a:p>
      </dgm:t>
    </dgm:pt>
    <dgm:pt modelId="{F26FEF82-793C-4250-91F6-DB723FBBE9FA}" type="sibTrans" cxnId="{0824750F-6CE6-4568-BBA2-892C60EBD1CE}">
      <dgm:prSet/>
      <dgm:spPr/>
      <dgm:t>
        <a:bodyPr/>
        <a:lstStyle/>
        <a:p>
          <a:endParaRPr lang="en-GB"/>
        </a:p>
      </dgm:t>
    </dgm:pt>
    <dgm:pt modelId="{E082E355-AF5C-4844-A6D6-A7AA9D14BDBF}" type="pres">
      <dgm:prSet presAssocID="{E5A99D94-0C87-4CF6-9A7A-33C790A33CF5}" presName="linearFlow" presStyleCnt="0">
        <dgm:presLayoutVars>
          <dgm:dir/>
          <dgm:animLvl val="lvl"/>
          <dgm:resizeHandles val="exact"/>
        </dgm:presLayoutVars>
      </dgm:prSet>
      <dgm:spPr/>
    </dgm:pt>
    <dgm:pt modelId="{9E195C8A-AE9F-4893-A433-BC672672EB6C}" type="pres">
      <dgm:prSet presAssocID="{19B71DEE-1096-4DBF-9359-CFBD1EE35111}" presName="composite" presStyleCnt="0"/>
      <dgm:spPr/>
    </dgm:pt>
    <dgm:pt modelId="{02C29581-7544-4EF5-9210-EB76457A4C3C}" type="pres">
      <dgm:prSet presAssocID="{19B71DEE-1096-4DBF-9359-CFBD1EE35111}" presName="parentText" presStyleLbl="alignNode1" presStyleIdx="0" presStyleCnt="1" custScaleX="1089571" custScaleY="637842" custLinFactX="318" custLinFactNeighborX="100000" custLinFactNeighborY="-9213">
        <dgm:presLayoutVars>
          <dgm:chMax val="1"/>
          <dgm:bulletEnabled val="1"/>
        </dgm:presLayoutVars>
      </dgm:prSet>
      <dgm:spPr/>
    </dgm:pt>
    <dgm:pt modelId="{068FBE8B-20E9-48CB-A811-61BDAD4AA6D4}" type="pres">
      <dgm:prSet presAssocID="{19B71DEE-1096-4DBF-9359-CFBD1EE35111}" presName="descendantText" presStyleLbl="alignAcc1" presStyleIdx="0" presStyleCnt="1" custScaleX="100000" custScaleY="2000000" custLinFactX="169749" custLinFactY="1738170" custLinFactNeighborX="200000" custLinFactNeighborY="1800000">
        <dgm:presLayoutVars>
          <dgm:bulletEnabled val="1"/>
        </dgm:presLayoutVars>
      </dgm:prSet>
      <dgm:spPr>
        <a:noFill/>
        <a:ln>
          <a:noFill/>
        </a:ln>
      </dgm:spPr>
    </dgm:pt>
  </dgm:ptLst>
  <dgm:cxnLst>
    <dgm:cxn modelId="{2CB5550A-46E0-40D7-9BF0-0CCC392A92A8}" type="presOf" srcId="{19B71DEE-1096-4DBF-9359-CFBD1EE35111}" destId="{02C29581-7544-4EF5-9210-EB76457A4C3C}" srcOrd="0" destOrd="0" presId="urn:microsoft.com/office/officeart/2005/8/layout/chevron2"/>
    <dgm:cxn modelId="{0824750F-6CE6-4568-BBA2-892C60EBD1CE}" srcId="{E5A99D94-0C87-4CF6-9A7A-33C790A33CF5}" destId="{19B71DEE-1096-4DBF-9359-CFBD1EE35111}" srcOrd="0" destOrd="0" parTransId="{0CD7E91E-6597-42A3-ACC8-247550E52EF2}" sibTransId="{F26FEF82-793C-4250-91F6-DB723FBBE9FA}"/>
    <dgm:cxn modelId="{134839EF-78A2-4A4C-B51B-12FCCFC5E96D}" type="presOf" srcId="{E5A99D94-0C87-4CF6-9A7A-33C790A33CF5}" destId="{E082E355-AF5C-4844-A6D6-A7AA9D14BDBF}" srcOrd="0" destOrd="0" presId="urn:microsoft.com/office/officeart/2005/8/layout/chevron2"/>
    <dgm:cxn modelId="{AB7506B6-16ED-4D9D-B0E6-376609405F60}" type="presParOf" srcId="{E082E355-AF5C-4844-A6D6-A7AA9D14BDBF}" destId="{9E195C8A-AE9F-4893-A433-BC672672EB6C}" srcOrd="0" destOrd="0" presId="urn:microsoft.com/office/officeart/2005/8/layout/chevron2"/>
    <dgm:cxn modelId="{75486E8D-1D1C-4FB2-BEE8-78C235B508B1}" type="presParOf" srcId="{9E195C8A-AE9F-4893-A433-BC672672EB6C}" destId="{02C29581-7544-4EF5-9210-EB76457A4C3C}" srcOrd="0" destOrd="0" presId="urn:microsoft.com/office/officeart/2005/8/layout/chevron2"/>
    <dgm:cxn modelId="{7A184BD6-DB7C-40A7-A819-0777B7827090}" type="presParOf" srcId="{9E195C8A-AE9F-4893-A433-BC672672EB6C}" destId="{068FBE8B-20E9-48CB-A811-61BDAD4AA6D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A99D94-0C87-4CF6-9A7A-33C790A33CF5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19B71DEE-1096-4DBF-9359-CFBD1EE35111}">
      <dgm:prSet phldrT="[Text]" custT="1"/>
      <dgm:spPr/>
      <dgm:t>
        <a:bodyPr/>
        <a:lstStyle/>
        <a:p>
          <a:r>
            <a:rPr lang="en-GB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Post-Test</a:t>
          </a:r>
        </a:p>
      </dgm:t>
    </dgm:pt>
    <dgm:pt modelId="{0CD7E91E-6597-42A3-ACC8-247550E52EF2}" type="parTrans" cxnId="{0824750F-6CE6-4568-BBA2-892C60EBD1CE}">
      <dgm:prSet/>
      <dgm:spPr/>
      <dgm:t>
        <a:bodyPr/>
        <a:lstStyle/>
        <a:p>
          <a:endParaRPr lang="en-GB"/>
        </a:p>
      </dgm:t>
    </dgm:pt>
    <dgm:pt modelId="{F26FEF82-793C-4250-91F6-DB723FBBE9FA}" type="sibTrans" cxnId="{0824750F-6CE6-4568-BBA2-892C60EBD1CE}">
      <dgm:prSet/>
      <dgm:spPr/>
      <dgm:t>
        <a:bodyPr/>
        <a:lstStyle/>
        <a:p>
          <a:endParaRPr lang="en-GB"/>
        </a:p>
      </dgm:t>
    </dgm:pt>
    <dgm:pt modelId="{E082E355-AF5C-4844-A6D6-A7AA9D14BDBF}" type="pres">
      <dgm:prSet presAssocID="{E5A99D94-0C87-4CF6-9A7A-33C790A33CF5}" presName="linearFlow" presStyleCnt="0">
        <dgm:presLayoutVars>
          <dgm:dir/>
          <dgm:animLvl val="lvl"/>
          <dgm:resizeHandles val="exact"/>
        </dgm:presLayoutVars>
      </dgm:prSet>
      <dgm:spPr/>
    </dgm:pt>
    <dgm:pt modelId="{9E195C8A-AE9F-4893-A433-BC672672EB6C}" type="pres">
      <dgm:prSet presAssocID="{19B71DEE-1096-4DBF-9359-CFBD1EE35111}" presName="composite" presStyleCnt="0"/>
      <dgm:spPr/>
    </dgm:pt>
    <dgm:pt modelId="{02C29581-7544-4EF5-9210-EB76457A4C3C}" type="pres">
      <dgm:prSet presAssocID="{19B71DEE-1096-4DBF-9359-CFBD1EE35111}" presName="parentText" presStyleLbl="alignNode1" presStyleIdx="0" presStyleCnt="1" custScaleX="1013636" custScaleY="540172" custLinFactX="200000" custLinFactNeighborX="218995" custLinFactNeighborY="50213">
        <dgm:presLayoutVars>
          <dgm:chMax val="1"/>
          <dgm:bulletEnabled val="1"/>
        </dgm:presLayoutVars>
      </dgm:prSet>
      <dgm:spPr/>
    </dgm:pt>
    <dgm:pt modelId="{068FBE8B-20E9-48CB-A811-61BDAD4AA6D4}" type="pres">
      <dgm:prSet presAssocID="{19B71DEE-1096-4DBF-9359-CFBD1EE35111}" presName="descendantText" presStyleLbl="alignAcc1" presStyleIdx="0" presStyleCnt="1" custScaleX="100000" custScaleY="2000000" custLinFactX="169749" custLinFactY="1738170" custLinFactNeighborX="200000" custLinFactNeighborY="1800000">
        <dgm:presLayoutVars>
          <dgm:bulletEnabled val="1"/>
        </dgm:presLayoutVars>
      </dgm:prSet>
      <dgm:spPr>
        <a:noFill/>
        <a:ln>
          <a:noFill/>
        </a:ln>
      </dgm:spPr>
    </dgm:pt>
  </dgm:ptLst>
  <dgm:cxnLst>
    <dgm:cxn modelId="{2CB5550A-46E0-40D7-9BF0-0CCC392A92A8}" type="presOf" srcId="{19B71DEE-1096-4DBF-9359-CFBD1EE35111}" destId="{02C29581-7544-4EF5-9210-EB76457A4C3C}" srcOrd="0" destOrd="0" presId="urn:microsoft.com/office/officeart/2005/8/layout/chevron2"/>
    <dgm:cxn modelId="{0824750F-6CE6-4568-BBA2-892C60EBD1CE}" srcId="{E5A99D94-0C87-4CF6-9A7A-33C790A33CF5}" destId="{19B71DEE-1096-4DBF-9359-CFBD1EE35111}" srcOrd="0" destOrd="0" parTransId="{0CD7E91E-6597-42A3-ACC8-247550E52EF2}" sibTransId="{F26FEF82-793C-4250-91F6-DB723FBBE9FA}"/>
    <dgm:cxn modelId="{134839EF-78A2-4A4C-B51B-12FCCFC5E96D}" type="presOf" srcId="{E5A99D94-0C87-4CF6-9A7A-33C790A33CF5}" destId="{E082E355-AF5C-4844-A6D6-A7AA9D14BDBF}" srcOrd="0" destOrd="0" presId="urn:microsoft.com/office/officeart/2005/8/layout/chevron2"/>
    <dgm:cxn modelId="{AB7506B6-16ED-4D9D-B0E6-376609405F60}" type="presParOf" srcId="{E082E355-AF5C-4844-A6D6-A7AA9D14BDBF}" destId="{9E195C8A-AE9F-4893-A433-BC672672EB6C}" srcOrd="0" destOrd="0" presId="urn:microsoft.com/office/officeart/2005/8/layout/chevron2"/>
    <dgm:cxn modelId="{75486E8D-1D1C-4FB2-BEE8-78C235B508B1}" type="presParOf" srcId="{9E195C8A-AE9F-4893-A433-BC672672EB6C}" destId="{02C29581-7544-4EF5-9210-EB76457A4C3C}" srcOrd="0" destOrd="0" presId="urn:microsoft.com/office/officeart/2005/8/layout/chevron2"/>
    <dgm:cxn modelId="{7A184BD6-DB7C-40A7-A819-0777B7827090}" type="presParOf" srcId="{9E195C8A-AE9F-4893-A433-BC672672EB6C}" destId="{068FBE8B-20E9-48CB-A811-61BDAD4AA6D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29581-7544-4EF5-9210-EB76457A4C3C}">
      <dsp:nvSpPr>
        <dsp:cNvPr id="0" name=""/>
        <dsp:cNvSpPr/>
      </dsp:nvSpPr>
      <dsp:spPr>
        <a:xfrm rot="5400000">
          <a:off x="-651195" y="512696"/>
          <a:ext cx="2518794" cy="13375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Pre-Test</a:t>
          </a:r>
        </a:p>
      </dsp:txBody>
      <dsp:txXfrm rot="-5400000">
        <a:off x="-60580" y="590865"/>
        <a:ext cx="1337565" cy="1181229"/>
      </dsp:txXfrm>
    </dsp:sp>
    <dsp:sp modelId="{068FBE8B-20E9-48CB-A811-61BDAD4AA6D4}">
      <dsp:nvSpPr>
        <dsp:cNvPr id="0" name=""/>
        <dsp:cNvSpPr/>
      </dsp:nvSpPr>
      <dsp:spPr>
        <a:xfrm rot="5400000">
          <a:off x="-238853" y="814192"/>
          <a:ext cx="2388872" cy="563130"/>
        </a:xfrm>
        <a:prstGeom prst="round2Same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29581-7544-4EF5-9210-EB76457A4C3C}">
      <dsp:nvSpPr>
        <dsp:cNvPr id="0" name=""/>
        <dsp:cNvSpPr/>
      </dsp:nvSpPr>
      <dsp:spPr>
        <a:xfrm rot="5400000">
          <a:off x="-725299" y="512696"/>
          <a:ext cx="2518794" cy="13375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Game</a:t>
          </a:r>
        </a:p>
      </dsp:txBody>
      <dsp:txXfrm rot="-5400000">
        <a:off x="-134685" y="590865"/>
        <a:ext cx="1337565" cy="1181229"/>
      </dsp:txXfrm>
    </dsp:sp>
    <dsp:sp modelId="{068FBE8B-20E9-48CB-A811-61BDAD4AA6D4}">
      <dsp:nvSpPr>
        <dsp:cNvPr id="0" name=""/>
        <dsp:cNvSpPr/>
      </dsp:nvSpPr>
      <dsp:spPr>
        <a:xfrm rot="5400000">
          <a:off x="-218935" y="597018"/>
          <a:ext cx="2388872" cy="997477"/>
        </a:xfrm>
        <a:prstGeom prst="round2Same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29581-7544-4EF5-9210-EB76457A4C3C}">
      <dsp:nvSpPr>
        <dsp:cNvPr id="0" name=""/>
        <dsp:cNvSpPr/>
      </dsp:nvSpPr>
      <dsp:spPr>
        <a:xfrm rot="5400000">
          <a:off x="-149400" y="1246503"/>
          <a:ext cx="2270213" cy="13368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Post-Test</a:t>
          </a:r>
        </a:p>
      </dsp:txBody>
      <dsp:txXfrm rot="-5400000">
        <a:off x="317296" y="1448220"/>
        <a:ext cx="1336823" cy="933390"/>
      </dsp:txXfrm>
    </dsp:sp>
    <dsp:sp modelId="{068FBE8B-20E9-48CB-A811-61BDAD4AA6D4}">
      <dsp:nvSpPr>
        <dsp:cNvPr id="0" name=""/>
        <dsp:cNvSpPr/>
      </dsp:nvSpPr>
      <dsp:spPr>
        <a:xfrm rot="5400000">
          <a:off x="89997" y="455140"/>
          <a:ext cx="3096223" cy="2278095"/>
        </a:xfrm>
        <a:prstGeom prst="round2Same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29581-7544-4EF5-9210-EB76457A4C3C}">
      <dsp:nvSpPr>
        <dsp:cNvPr id="0" name=""/>
        <dsp:cNvSpPr/>
      </dsp:nvSpPr>
      <dsp:spPr>
        <a:xfrm rot="5400000">
          <a:off x="-725299" y="512696"/>
          <a:ext cx="2518794" cy="133756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Game</a:t>
          </a:r>
        </a:p>
      </dsp:txBody>
      <dsp:txXfrm rot="-5400000">
        <a:off x="-134685" y="590865"/>
        <a:ext cx="1337565" cy="1181229"/>
      </dsp:txXfrm>
    </dsp:sp>
    <dsp:sp modelId="{068FBE8B-20E9-48CB-A811-61BDAD4AA6D4}">
      <dsp:nvSpPr>
        <dsp:cNvPr id="0" name=""/>
        <dsp:cNvSpPr/>
      </dsp:nvSpPr>
      <dsp:spPr>
        <a:xfrm rot="5400000">
          <a:off x="-218935" y="597018"/>
          <a:ext cx="2388872" cy="997477"/>
        </a:xfrm>
        <a:prstGeom prst="round2Same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29581-7544-4EF5-9210-EB76457A4C3C}">
      <dsp:nvSpPr>
        <dsp:cNvPr id="0" name=""/>
        <dsp:cNvSpPr/>
      </dsp:nvSpPr>
      <dsp:spPr>
        <a:xfrm rot="5400000">
          <a:off x="-149400" y="1246503"/>
          <a:ext cx="2270213" cy="13368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Post-Test</a:t>
          </a:r>
        </a:p>
      </dsp:txBody>
      <dsp:txXfrm rot="-5400000">
        <a:off x="317296" y="1448220"/>
        <a:ext cx="1336823" cy="933390"/>
      </dsp:txXfrm>
    </dsp:sp>
    <dsp:sp modelId="{068FBE8B-20E9-48CB-A811-61BDAD4AA6D4}">
      <dsp:nvSpPr>
        <dsp:cNvPr id="0" name=""/>
        <dsp:cNvSpPr/>
      </dsp:nvSpPr>
      <dsp:spPr>
        <a:xfrm rot="5400000">
          <a:off x="89997" y="455140"/>
          <a:ext cx="3096223" cy="2278095"/>
        </a:xfrm>
        <a:prstGeom prst="round2Same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3631-DC8F-4FA5-86ED-C91849649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A2D79-8185-44E2-A0EB-0E36979F5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BA09-5D57-465F-A06F-2FE9468C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5770-0F2F-4142-B240-E357421120CA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11887-63CC-4B2E-A965-423DE8D8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C5F12-B7BC-4C43-AB15-5631A445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C0E7-7138-4686-BF95-6EE59C861D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01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85F4B-5D76-4798-8AFD-B094A159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CBA88-E302-4C24-B5D7-D11263205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4DFA5-597D-4B37-B24B-AD8B43E6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5770-0F2F-4142-B240-E357421120CA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46DA4-D691-4EF3-8324-892E8561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280F9-49F1-4CDF-8557-A607CE4E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C0E7-7138-4686-BF95-6EE59C861D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45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5DD8A-D948-4698-8D1B-742D839B3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BC685-D0E7-4D6F-BAD9-D25CEDD0B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F0F18-D36D-4506-B694-0ADE86C7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5770-0F2F-4142-B240-E357421120CA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2432D-DD5C-40F8-872C-78268FCA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BEEBE-00BB-438B-BAC5-23F7FF76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C0E7-7138-4686-BF95-6EE59C861D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08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03CF-6011-42CF-9EC8-7CAED1B4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D1C4-F72B-4A80-B5B4-40476B1FE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C9E5F-9A4B-4F1D-BCC1-DD84A271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5770-0F2F-4142-B240-E357421120CA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22B80-789B-4E85-B126-9266350A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F17DE-5081-491B-89C7-DFAD8936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C0E7-7138-4686-BF95-6EE59C861D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45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9951-4839-46CE-9FAA-63A25753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1A7A5-451B-4DDC-940F-47871CB8E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1A2D7-3DF9-42CF-A848-47F24331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5770-0F2F-4142-B240-E357421120CA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A824-AC3C-4191-8B85-1CF90E98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49598-86FC-4CA5-9D1D-0054D0EB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C0E7-7138-4686-BF95-6EE59C861D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46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B5CB-6750-44D6-B276-DDE07409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B271-8D8B-48DB-8D8A-D241B4464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9851A-2B9F-4AFE-BBCF-A21FB1C5F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86E08-7966-446E-8967-5CB9D168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5770-0F2F-4142-B240-E357421120CA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76A47-436D-4748-8AAC-316EE0E4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C0912-A92B-41FB-BD17-F3D1DDBE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C0E7-7138-4686-BF95-6EE59C861D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44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5F85-73E7-4444-96B4-281247D0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FA598-19EB-4305-B6C4-CF5E9005D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32081-D31F-40F5-8B1B-78E8A2D25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1226A-D541-4284-A756-EA4DC7834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54E86-4DF5-40CE-A56C-23573E211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BE5F7-A38E-4B67-98CE-B699EC35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5770-0F2F-4142-B240-E357421120CA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23AF5-D5C8-45DE-81FC-FDE45F04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9E723-5906-4A04-9E1C-1191FD65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C0E7-7138-4686-BF95-6EE59C861D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40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2715-050F-4731-A6C1-92A88080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BA5EC-823D-4721-A2E0-221A7FB2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5770-0F2F-4142-B240-E357421120CA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38C36-193B-459A-AD4B-1497F4EE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3A62D-5FD0-421E-BAC4-2424460F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C0E7-7138-4686-BF95-6EE59C861D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16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734E4-5ACF-47BF-AB92-BA62FB1A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5770-0F2F-4142-B240-E357421120CA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B3120F-7597-47E3-8EB5-7573FB74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70D68-7F9B-4E71-98A1-A8D90547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C0E7-7138-4686-BF95-6EE59C861D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02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2354-E6BA-419B-B2E3-6B09C8D0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11060-605F-44C3-9F73-2C979E908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640EF-6734-4CCE-BBBB-8E61B3B26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391F-21F8-4951-AE21-AEBAE403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5770-0F2F-4142-B240-E357421120CA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4308A-2DAA-48F8-B1EF-FEDFF15A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952C0-C37B-408C-BEC6-E525C395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C0E7-7138-4686-BF95-6EE59C861D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00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A306-D4DB-4495-A8E8-9DBA8268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C2702-9302-4196-BAB1-070F2F847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E10E4-F351-4602-BC10-64A47F73C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7661C-D122-49B3-9FF9-AB32DAD4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5770-0F2F-4142-B240-E357421120CA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3D78E-865E-41DD-8F10-79B41AF4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32CAA-F1C9-43B9-923E-CEDF27D6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C0E7-7138-4686-BF95-6EE59C861D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70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BF865-0FBB-4E8D-8F3A-A4871EE8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29737-5285-445A-84AD-A7DA7F504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0748-8F8F-4134-9231-25DCAACCC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25770-0F2F-4142-B240-E357421120CA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15C2-0C92-4397-80FC-B2447EF4F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E58AD-71D8-4306-862A-812D5D16F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BC0E7-7138-4686-BF95-6EE59C861D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84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80C99FA5-7C84-46F9-B960-9EC76B815D58}"/>
              </a:ext>
            </a:extLst>
          </p:cNvPr>
          <p:cNvSpPr/>
          <p:nvPr/>
        </p:nvSpPr>
        <p:spPr>
          <a:xfrm>
            <a:off x="526774" y="3617598"/>
            <a:ext cx="2743200" cy="13506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61F677-8EBA-4D54-9C02-0F85CA497455}"/>
              </a:ext>
            </a:extLst>
          </p:cNvPr>
          <p:cNvSpPr/>
          <p:nvPr/>
        </p:nvSpPr>
        <p:spPr>
          <a:xfrm>
            <a:off x="6533312" y="3204805"/>
            <a:ext cx="2743200" cy="135062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22861B-1C55-4577-BE2E-6B915E034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649" y="1572520"/>
            <a:ext cx="1273710" cy="2071529"/>
          </a:xfrm>
          <a:prstGeom prst="rect">
            <a:avLst/>
          </a:prstGeom>
        </p:spPr>
      </p:pic>
      <p:sp>
        <p:nvSpPr>
          <p:cNvPr id="12" name="Cube 11">
            <a:extLst>
              <a:ext uri="{FF2B5EF4-FFF2-40B4-BE49-F238E27FC236}">
                <a16:creationId xmlns:a16="http://schemas.microsoft.com/office/drawing/2014/main" id="{7F156C8B-3FB7-44A7-9951-B98FEB34216E}"/>
              </a:ext>
            </a:extLst>
          </p:cNvPr>
          <p:cNvSpPr/>
          <p:nvPr/>
        </p:nvSpPr>
        <p:spPr>
          <a:xfrm>
            <a:off x="8395668" y="4060482"/>
            <a:ext cx="201336" cy="201336"/>
          </a:xfrm>
          <a:prstGeom prst="cube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9424EA-CAC6-4904-BBEC-2F148280606A}"/>
              </a:ext>
            </a:extLst>
          </p:cNvPr>
          <p:cNvSpPr txBox="1"/>
          <p:nvPr/>
        </p:nvSpPr>
        <p:spPr>
          <a:xfrm>
            <a:off x="3422941" y="1527706"/>
            <a:ext cx="2396476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Objects, Light, Sound and Animation.</a:t>
            </a:r>
          </a:p>
          <a:p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Reacts to the player’s actions and clue in on the Task’s purpose.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9738F-6A2E-4A35-955B-6C41748ED8F8}"/>
              </a:ext>
            </a:extLst>
          </p:cNvPr>
          <p:cNvSpPr txBox="1"/>
          <p:nvPr/>
        </p:nvSpPr>
        <p:spPr>
          <a:xfrm>
            <a:off x="8741659" y="2383383"/>
            <a:ext cx="224547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Point 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(invisible):</a:t>
            </a:r>
          </a:p>
          <a:p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Pre-determined placement the player is brought to, to complete the Task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BD4AE3-1548-4DDB-879B-ED133CCC6624}"/>
              </a:ext>
            </a:extLst>
          </p:cNvPr>
          <p:cNvSpPr txBox="1"/>
          <p:nvPr/>
        </p:nvSpPr>
        <p:spPr>
          <a:xfrm>
            <a:off x="3622311" y="3246574"/>
            <a:ext cx="2726442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Visible boundary determining region a player must enter to trigger a Task Transition.</a:t>
            </a:r>
          </a:p>
          <a:p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color denotes priority and progress, labelled as text in this diagram.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CE0400-7C54-4D6A-B7FD-844DB0637B53}"/>
              </a:ext>
            </a:extLst>
          </p:cNvPr>
          <p:cNvSpPr/>
          <p:nvPr/>
        </p:nvSpPr>
        <p:spPr>
          <a:xfrm>
            <a:off x="526775" y="2911190"/>
            <a:ext cx="2743200" cy="13506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6897E4-AE89-43A6-8DB3-D6035EEC4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12" y="1278905"/>
            <a:ext cx="1273710" cy="2071529"/>
          </a:xfrm>
          <a:prstGeom prst="rect">
            <a:avLst/>
          </a:prstGeom>
        </p:spPr>
      </p:pic>
      <p:sp>
        <p:nvSpPr>
          <p:cNvPr id="21" name="Flowchart: Stored Data 20">
            <a:extLst>
              <a:ext uri="{FF2B5EF4-FFF2-40B4-BE49-F238E27FC236}">
                <a16:creationId xmlns:a16="http://schemas.microsoft.com/office/drawing/2014/main" id="{4B936A07-7472-44F6-A96D-2BAD51290B50}"/>
              </a:ext>
            </a:extLst>
          </p:cNvPr>
          <p:cNvSpPr/>
          <p:nvPr/>
        </p:nvSpPr>
        <p:spPr>
          <a:xfrm rot="16200000">
            <a:off x="1040106" y="1924697"/>
            <a:ext cx="951723" cy="1273710"/>
          </a:xfrm>
          <a:prstGeom prst="flowChartOnlineStorage">
            <a:avLst/>
          </a:prstGeom>
          <a:gradFill flip="none" rotWithShape="0">
            <a:gsLst>
              <a:gs pos="0">
                <a:srgbClr val="FFFF00"/>
              </a:gs>
              <a:gs pos="100000">
                <a:srgbClr val="E0E5F7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06009E-2F8B-4BE8-9B7D-CD5375028C8B}"/>
              </a:ext>
            </a:extLst>
          </p:cNvPr>
          <p:cNvCxnSpPr>
            <a:cxnSpLocks/>
          </p:cNvCxnSpPr>
          <p:nvPr/>
        </p:nvCxnSpPr>
        <p:spPr>
          <a:xfrm flipV="1">
            <a:off x="8060660" y="853189"/>
            <a:ext cx="509507" cy="674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20313D-0C9F-4265-8825-9F2DEF40983B}"/>
              </a:ext>
            </a:extLst>
          </p:cNvPr>
          <p:cNvCxnSpPr>
            <a:cxnSpLocks/>
          </p:cNvCxnSpPr>
          <p:nvPr/>
        </p:nvCxnSpPr>
        <p:spPr>
          <a:xfrm flipV="1">
            <a:off x="8155768" y="1093209"/>
            <a:ext cx="745636" cy="491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336119-4A69-429E-9027-1ED428368596}"/>
              </a:ext>
            </a:extLst>
          </p:cNvPr>
          <p:cNvCxnSpPr>
            <a:cxnSpLocks/>
          </p:cNvCxnSpPr>
          <p:nvPr/>
        </p:nvCxnSpPr>
        <p:spPr>
          <a:xfrm flipV="1">
            <a:off x="7977673" y="720888"/>
            <a:ext cx="251927" cy="744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747110-23D6-4D88-B40D-0C0BD53196E6}"/>
              </a:ext>
            </a:extLst>
          </p:cNvPr>
          <p:cNvSpPr txBox="1"/>
          <p:nvPr/>
        </p:nvSpPr>
        <p:spPr>
          <a:xfrm>
            <a:off x="8229600" y="1612881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 CLICK ))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65EF39-A17A-4A3C-8947-EE19DD8D034B}"/>
              </a:ext>
            </a:extLst>
          </p:cNvPr>
          <p:cNvSpPr txBox="1"/>
          <p:nvPr/>
        </p:nvSpPr>
        <p:spPr>
          <a:xfrm>
            <a:off x="1489999" y="3938347"/>
            <a:ext cx="827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E04804-3A68-40AC-A337-D733EA19F282}"/>
              </a:ext>
            </a:extLst>
          </p:cNvPr>
          <p:cNvSpPr txBox="1"/>
          <p:nvPr/>
        </p:nvSpPr>
        <p:spPr>
          <a:xfrm>
            <a:off x="1366818" y="4614952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MANDATORY</a:t>
            </a:r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653B25-D46B-42FC-918A-D3A1114E2358}"/>
              </a:ext>
            </a:extLst>
          </p:cNvPr>
          <p:cNvSpPr txBox="1"/>
          <p:nvPr/>
        </p:nvSpPr>
        <p:spPr>
          <a:xfrm>
            <a:off x="7452379" y="4245116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</a:t>
            </a:r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6E4FCE2-248C-40A1-B085-AAFEC3449FAD}"/>
              </a:ext>
            </a:extLst>
          </p:cNvPr>
          <p:cNvCxnSpPr/>
          <p:nvPr/>
        </p:nvCxnSpPr>
        <p:spPr>
          <a:xfrm flipH="1">
            <a:off x="2317470" y="1912426"/>
            <a:ext cx="952504" cy="17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C33C76-9055-4A42-8160-A32159A25BA2}"/>
              </a:ext>
            </a:extLst>
          </p:cNvPr>
          <p:cNvCxnSpPr/>
          <p:nvPr/>
        </p:nvCxnSpPr>
        <p:spPr>
          <a:xfrm flipV="1">
            <a:off x="5980922" y="1527706"/>
            <a:ext cx="904726" cy="18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55C0A6-D1EA-4A55-B02D-68EC019C33D5}"/>
              </a:ext>
            </a:extLst>
          </p:cNvPr>
          <p:cNvCxnSpPr/>
          <p:nvPr/>
        </p:nvCxnSpPr>
        <p:spPr>
          <a:xfrm flipH="1">
            <a:off x="3269974" y="3938347"/>
            <a:ext cx="229006" cy="12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AE0FCC-43EE-47CD-98F2-DD2B0A777904}"/>
              </a:ext>
            </a:extLst>
          </p:cNvPr>
          <p:cNvCxnSpPr/>
          <p:nvPr/>
        </p:nvCxnSpPr>
        <p:spPr>
          <a:xfrm flipH="1" flipV="1">
            <a:off x="3269974" y="3350434"/>
            <a:ext cx="268448" cy="7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0F62E6D-560E-43D8-8EFB-41DF9151395B}"/>
              </a:ext>
            </a:extLst>
          </p:cNvPr>
          <p:cNvCxnSpPr>
            <a:cxnSpLocks/>
          </p:cNvCxnSpPr>
          <p:nvPr/>
        </p:nvCxnSpPr>
        <p:spPr>
          <a:xfrm>
            <a:off x="6446469" y="3371624"/>
            <a:ext cx="263012" cy="10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CD643C-AB10-4EF6-83CE-788DE73BFA24}"/>
              </a:ext>
            </a:extLst>
          </p:cNvPr>
          <p:cNvCxnSpPr>
            <a:cxnSpLocks/>
          </p:cNvCxnSpPr>
          <p:nvPr/>
        </p:nvCxnSpPr>
        <p:spPr>
          <a:xfrm flipH="1">
            <a:off x="8632916" y="2983547"/>
            <a:ext cx="730439" cy="101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76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E23553-DC24-49F6-9BCE-EF4DAEC8B9E9}"/>
              </a:ext>
            </a:extLst>
          </p:cNvPr>
          <p:cNvSpPr/>
          <p:nvPr/>
        </p:nvSpPr>
        <p:spPr>
          <a:xfrm>
            <a:off x="503339" y="1375794"/>
            <a:ext cx="2399252" cy="1584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6BD952-94DD-450C-9C32-39A4B3FD1759}"/>
              </a:ext>
            </a:extLst>
          </p:cNvPr>
          <p:cNvSpPr/>
          <p:nvPr/>
        </p:nvSpPr>
        <p:spPr>
          <a:xfrm>
            <a:off x="662731" y="1493241"/>
            <a:ext cx="503339" cy="5033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O1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6219EB-B3D6-498B-8251-8AED27F6B8E9}"/>
              </a:ext>
            </a:extLst>
          </p:cNvPr>
          <p:cNvSpPr/>
          <p:nvPr/>
        </p:nvSpPr>
        <p:spPr>
          <a:xfrm>
            <a:off x="2102839" y="2021740"/>
            <a:ext cx="503339" cy="50333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T1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9C683-0DA4-4B07-9734-90119CF2F01E}"/>
              </a:ext>
            </a:extLst>
          </p:cNvPr>
          <p:cNvSpPr/>
          <p:nvPr/>
        </p:nvSpPr>
        <p:spPr>
          <a:xfrm>
            <a:off x="3331827" y="1375792"/>
            <a:ext cx="1701567" cy="15842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768D6D-7F6D-4D5C-9F45-E3B9EF0F4DF6}"/>
              </a:ext>
            </a:extLst>
          </p:cNvPr>
          <p:cNvSpPr/>
          <p:nvPr/>
        </p:nvSpPr>
        <p:spPr>
          <a:xfrm>
            <a:off x="3491219" y="1493241"/>
            <a:ext cx="503339" cy="5033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2C88DE-424C-423F-A615-F391345645D4}"/>
              </a:ext>
            </a:extLst>
          </p:cNvPr>
          <p:cNvSpPr/>
          <p:nvPr/>
        </p:nvSpPr>
        <p:spPr>
          <a:xfrm flipH="1">
            <a:off x="2902591" y="1824600"/>
            <a:ext cx="429236" cy="7298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D89EA2-F270-4708-BBC4-63562313F079}"/>
              </a:ext>
            </a:extLst>
          </p:cNvPr>
          <p:cNvSpPr txBox="1"/>
          <p:nvPr/>
        </p:nvSpPr>
        <p:spPr>
          <a:xfrm>
            <a:off x="2167148" y="2680170"/>
            <a:ext cx="973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DF3974-8623-4C52-96DA-9409E93C4629}"/>
              </a:ext>
            </a:extLst>
          </p:cNvPr>
          <p:cNvSpPr txBox="1"/>
          <p:nvPr/>
        </p:nvSpPr>
        <p:spPr>
          <a:xfrm>
            <a:off x="4415394" y="2689378"/>
            <a:ext cx="973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2</a:t>
            </a:r>
          </a:p>
        </p:txBody>
      </p:sp>
      <p:sp>
        <p:nvSpPr>
          <p:cNvPr id="41" name="Rectangle: Beveled 40">
            <a:extLst>
              <a:ext uri="{FF2B5EF4-FFF2-40B4-BE49-F238E27FC236}">
                <a16:creationId xmlns:a16="http://schemas.microsoft.com/office/drawing/2014/main" id="{2F0CEA45-C649-429B-ACD3-ABF49AC9F911}"/>
              </a:ext>
            </a:extLst>
          </p:cNvPr>
          <p:cNvSpPr/>
          <p:nvPr/>
        </p:nvSpPr>
        <p:spPr>
          <a:xfrm>
            <a:off x="662730" y="2516687"/>
            <a:ext cx="1058410" cy="327951"/>
          </a:xfrm>
          <a:prstGeom prst="bevel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Spawn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7A4FBC-B4C0-4AF8-A0DC-8148FF19E44B}"/>
              </a:ext>
            </a:extLst>
          </p:cNvPr>
          <p:cNvSpPr txBox="1"/>
          <p:nvPr/>
        </p:nvSpPr>
        <p:spPr>
          <a:xfrm rot="5400000">
            <a:off x="2744446" y="2058718"/>
            <a:ext cx="774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Corridor 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224F1F0-B179-41E1-AF97-D5745C1A4287}"/>
              </a:ext>
            </a:extLst>
          </p:cNvPr>
          <p:cNvSpPr/>
          <p:nvPr/>
        </p:nvSpPr>
        <p:spPr>
          <a:xfrm flipH="1">
            <a:off x="2785140" y="1656816"/>
            <a:ext cx="123155" cy="10261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97BC41F-E4F1-419A-B255-5F7BC09EB9CE}"/>
              </a:ext>
            </a:extLst>
          </p:cNvPr>
          <p:cNvCxnSpPr>
            <a:cxnSpLocks/>
            <a:stCxn id="54" idx="3"/>
            <a:endCxn id="54" idx="1"/>
          </p:cNvCxnSpPr>
          <p:nvPr/>
        </p:nvCxnSpPr>
        <p:spPr>
          <a:xfrm>
            <a:off x="2785140" y="2169874"/>
            <a:ext cx="1231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A45144E8-AF34-4ABB-912A-4F77A8DC8777}"/>
              </a:ext>
            </a:extLst>
          </p:cNvPr>
          <p:cNvSpPr/>
          <p:nvPr/>
        </p:nvSpPr>
        <p:spPr>
          <a:xfrm>
            <a:off x="4184000" y="1996580"/>
            <a:ext cx="503339" cy="50333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T2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CA5D095-8CA8-46AB-8654-F83D4B56CF85}"/>
              </a:ext>
            </a:extLst>
          </p:cNvPr>
          <p:cNvSpPr/>
          <p:nvPr/>
        </p:nvSpPr>
        <p:spPr>
          <a:xfrm>
            <a:off x="5458426" y="1375792"/>
            <a:ext cx="1700182" cy="15842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3CE69E8-771C-43DC-809F-5F4B82159967}"/>
              </a:ext>
            </a:extLst>
          </p:cNvPr>
          <p:cNvSpPr/>
          <p:nvPr/>
        </p:nvSpPr>
        <p:spPr>
          <a:xfrm>
            <a:off x="5617818" y="1468077"/>
            <a:ext cx="503339" cy="5033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O3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F6167D9-DA28-4678-AD4F-5D03C655E3A5}"/>
              </a:ext>
            </a:extLst>
          </p:cNvPr>
          <p:cNvSpPr txBox="1"/>
          <p:nvPr/>
        </p:nvSpPr>
        <p:spPr>
          <a:xfrm>
            <a:off x="6512801" y="2653103"/>
            <a:ext cx="973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9CD6D02-8B07-4907-8E1B-A2E4AA95C904}"/>
              </a:ext>
            </a:extLst>
          </p:cNvPr>
          <p:cNvSpPr/>
          <p:nvPr/>
        </p:nvSpPr>
        <p:spPr>
          <a:xfrm flipH="1">
            <a:off x="5029189" y="1711357"/>
            <a:ext cx="429236" cy="7298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F17A52A-3084-48D8-B3C7-93268B99CF79}"/>
              </a:ext>
            </a:extLst>
          </p:cNvPr>
          <p:cNvSpPr/>
          <p:nvPr/>
        </p:nvSpPr>
        <p:spPr>
          <a:xfrm flipH="1">
            <a:off x="4911740" y="1631656"/>
            <a:ext cx="117446" cy="928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BDC600-8713-44FB-8CB3-66178BCE6D27}"/>
              </a:ext>
            </a:extLst>
          </p:cNvPr>
          <p:cNvSpPr txBox="1"/>
          <p:nvPr/>
        </p:nvSpPr>
        <p:spPr>
          <a:xfrm rot="5400000">
            <a:off x="4870426" y="1945475"/>
            <a:ext cx="774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Corridor 2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46D2C95-528F-4388-A037-AC42C557B6A9}"/>
              </a:ext>
            </a:extLst>
          </p:cNvPr>
          <p:cNvCxnSpPr>
            <a:cxnSpLocks/>
            <a:stCxn id="85" idx="3"/>
            <a:endCxn id="85" idx="1"/>
          </p:cNvCxnSpPr>
          <p:nvPr/>
        </p:nvCxnSpPr>
        <p:spPr>
          <a:xfrm>
            <a:off x="4911740" y="2096081"/>
            <a:ext cx="117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91F41124-8A95-4CA2-95EB-0004DF2C6DF7}"/>
              </a:ext>
            </a:extLst>
          </p:cNvPr>
          <p:cNvSpPr/>
          <p:nvPr/>
        </p:nvSpPr>
        <p:spPr>
          <a:xfrm>
            <a:off x="6365838" y="2052423"/>
            <a:ext cx="503339" cy="50333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T3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01DFDA2-D97D-414D-88B9-563200068D26}"/>
              </a:ext>
            </a:extLst>
          </p:cNvPr>
          <p:cNvSpPr/>
          <p:nvPr/>
        </p:nvSpPr>
        <p:spPr>
          <a:xfrm>
            <a:off x="7583640" y="1375794"/>
            <a:ext cx="1402356" cy="1584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606ED3D-EB5B-4534-BE17-A29A1E914427}"/>
              </a:ext>
            </a:extLst>
          </p:cNvPr>
          <p:cNvSpPr/>
          <p:nvPr/>
        </p:nvSpPr>
        <p:spPr>
          <a:xfrm>
            <a:off x="7743033" y="1515531"/>
            <a:ext cx="503339" cy="5033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O4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B10B211-98B9-4582-AB42-24395DF22008}"/>
              </a:ext>
            </a:extLst>
          </p:cNvPr>
          <p:cNvSpPr/>
          <p:nvPr/>
        </p:nvSpPr>
        <p:spPr>
          <a:xfrm>
            <a:off x="8316277" y="2052423"/>
            <a:ext cx="503339" cy="50333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T4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BF97B22-E3A4-4334-BF2B-DE96CDFFB61F}"/>
              </a:ext>
            </a:extLst>
          </p:cNvPr>
          <p:cNvSpPr txBox="1"/>
          <p:nvPr/>
        </p:nvSpPr>
        <p:spPr>
          <a:xfrm>
            <a:off x="8333054" y="2646896"/>
            <a:ext cx="973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4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8F0EA7C-AF74-4C65-AD47-09E94857A78F}"/>
              </a:ext>
            </a:extLst>
          </p:cNvPr>
          <p:cNvSpPr/>
          <p:nvPr/>
        </p:nvSpPr>
        <p:spPr>
          <a:xfrm flipH="1">
            <a:off x="7154404" y="1687499"/>
            <a:ext cx="429236" cy="7298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CF9E7AF-0C65-4387-9538-E8E3C6D210DE}"/>
              </a:ext>
            </a:extLst>
          </p:cNvPr>
          <p:cNvSpPr txBox="1"/>
          <p:nvPr/>
        </p:nvSpPr>
        <p:spPr>
          <a:xfrm rot="5400000">
            <a:off x="6967833" y="1921617"/>
            <a:ext cx="774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Corridor 3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44D6D95-64C2-43CA-B8BE-F26058FCE12C}"/>
              </a:ext>
            </a:extLst>
          </p:cNvPr>
          <p:cNvSpPr/>
          <p:nvPr/>
        </p:nvSpPr>
        <p:spPr>
          <a:xfrm flipH="1">
            <a:off x="7041145" y="1606822"/>
            <a:ext cx="113257" cy="9125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2EA50EA-1134-43CA-879B-FADC65629B08}"/>
              </a:ext>
            </a:extLst>
          </p:cNvPr>
          <p:cNvCxnSpPr>
            <a:cxnSpLocks/>
            <a:stCxn id="99" idx="3"/>
            <a:endCxn id="99" idx="1"/>
          </p:cNvCxnSpPr>
          <p:nvPr/>
        </p:nvCxnSpPr>
        <p:spPr>
          <a:xfrm>
            <a:off x="7041145" y="2063116"/>
            <a:ext cx="1132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00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C6AC62D-84DA-4C1B-AFFC-3673B54D0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7636168"/>
              </p:ext>
            </p:extLst>
          </p:nvPr>
        </p:nvGraphicFramePr>
        <p:xfrm>
          <a:off x="4809688" y="922099"/>
          <a:ext cx="1216404" cy="2290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E2A6E863-7973-4E8C-92B7-50C2E69CFD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4431637"/>
              </p:ext>
            </p:extLst>
          </p:nvPr>
        </p:nvGraphicFramePr>
        <p:xfrm>
          <a:off x="4883791" y="2658932"/>
          <a:ext cx="1216404" cy="2290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C8468861-6060-429C-9703-1870F0B819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8203299"/>
              </p:ext>
            </p:extLst>
          </p:nvPr>
        </p:nvGraphicFramePr>
        <p:xfrm>
          <a:off x="4432183" y="3635937"/>
          <a:ext cx="2541864" cy="314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6FEE3A12-A5E9-4A64-B979-753A4DD9E8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4951459"/>
              </p:ext>
            </p:extLst>
          </p:nvPr>
        </p:nvGraphicFramePr>
        <p:xfrm>
          <a:off x="6430162" y="2658932"/>
          <a:ext cx="1216404" cy="2290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8EED1075-7357-4D07-8500-51CAF5C670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019672"/>
              </p:ext>
            </p:extLst>
          </p:nvPr>
        </p:nvGraphicFramePr>
        <p:xfrm>
          <a:off x="5978554" y="3635937"/>
          <a:ext cx="2541864" cy="314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D7974D1-9C7B-43F9-B84E-1BA152805E2D}"/>
              </a:ext>
            </a:extLst>
          </p:cNvPr>
          <p:cNvSpPr txBox="1"/>
          <p:nvPr/>
        </p:nvSpPr>
        <p:spPr>
          <a:xfrm>
            <a:off x="2543264" y="1605531"/>
            <a:ext cx="2340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Cultural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Game Explanation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4F8979-F80B-41BA-A37C-3325AA43777F}"/>
              </a:ext>
            </a:extLst>
          </p:cNvPr>
          <p:cNvSpPr txBox="1"/>
          <p:nvPr/>
        </p:nvSpPr>
        <p:spPr>
          <a:xfrm>
            <a:off x="4767743" y="248931"/>
            <a:ext cx="13002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First Trial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CA1688-F78F-4E29-85B2-CC6CA803B4AB}"/>
              </a:ext>
            </a:extLst>
          </p:cNvPr>
          <p:cNvSpPr txBox="1"/>
          <p:nvPr/>
        </p:nvSpPr>
        <p:spPr>
          <a:xfrm>
            <a:off x="6219038" y="254581"/>
            <a:ext cx="14275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Second Trial</a:t>
            </a:r>
          </a:p>
          <a:p>
            <a:pPr algn="ctr"/>
            <a:r>
              <a:rPr lang="en-GB" dirty="0"/>
              <a:t>(14-day)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B3317-F0C3-4E22-AF41-3EAF52C44D77}"/>
              </a:ext>
            </a:extLst>
          </p:cNvPr>
          <p:cNvSpPr txBox="1"/>
          <p:nvPr/>
        </p:nvSpPr>
        <p:spPr>
          <a:xfrm>
            <a:off x="2381076" y="3167193"/>
            <a:ext cx="2340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Task Execution with minor guidance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F76F79-5DDD-4162-88CB-C4773E2014D2}"/>
              </a:ext>
            </a:extLst>
          </p:cNvPr>
          <p:cNvSpPr txBox="1"/>
          <p:nvPr/>
        </p:nvSpPr>
        <p:spPr>
          <a:xfrm>
            <a:off x="7734651" y="3169116"/>
            <a:ext cx="2340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Task Execution with no guidance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1355D7-0874-4F90-AD31-1059E0FB3422}"/>
              </a:ext>
            </a:extLst>
          </p:cNvPr>
          <p:cNvSpPr txBox="1"/>
          <p:nvPr/>
        </p:nvSpPr>
        <p:spPr>
          <a:xfrm>
            <a:off x="2427216" y="4418717"/>
            <a:ext cx="2340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Usability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Global Experience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Task Comparison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Technological Interest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ABAC05-0ECD-4ECA-B173-C37D860C179B}"/>
              </a:ext>
            </a:extLst>
          </p:cNvPr>
          <p:cNvSpPr txBox="1"/>
          <p:nvPr/>
        </p:nvSpPr>
        <p:spPr>
          <a:xfrm>
            <a:off x="7854890" y="4762471"/>
            <a:ext cx="2340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Memorization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Global Experience Survey</a:t>
            </a:r>
          </a:p>
        </p:txBody>
      </p:sp>
    </p:spTree>
    <p:extLst>
      <p:ext uri="{BB962C8B-B14F-4D97-AF65-F5344CB8AC3E}">
        <p14:creationId xmlns:p14="http://schemas.microsoft.com/office/powerpoint/2010/main" val="268436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142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Carvalho</dc:creator>
  <cp:lastModifiedBy>Pedro Carvalho</cp:lastModifiedBy>
  <cp:revision>12</cp:revision>
  <dcterms:created xsi:type="dcterms:W3CDTF">2019-01-25T20:32:18Z</dcterms:created>
  <dcterms:modified xsi:type="dcterms:W3CDTF">2019-01-26T18:27:52Z</dcterms:modified>
</cp:coreProperties>
</file>