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60" r:id="rId5"/>
    <p:sldId id="271" r:id="rId6"/>
    <p:sldId id="261" r:id="rId7"/>
    <p:sldId id="262" r:id="rId8"/>
    <p:sldId id="263" r:id="rId9"/>
    <p:sldId id="264" r:id="rId10"/>
    <p:sldId id="265" r:id="rId11"/>
    <p:sldId id="266" r:id="rId12"/>
    <p:sldId id="270" r:id="rId13"/>
    <p:sldId id="267" r:id="rId14"/>
    <p:sldId id="272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pos="39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2" d="100"/>
          <a:sy n="72" d="100"/>
        </p:scale>
        <p:origin x="1104" y="53"/>
      </p:cViewPr>
      <p:guideLst>
        <p:guide pos="3840"/>
        <p:guide pos="39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6529FC-415B-4A13-BFA4-D00E4B2EF4EC}" type="doc">
      <dgm:prSet loTypeId="urn:microsoft.com/office/officeart/2005/8/layout/orgChart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IN"/>
        </a:p>
      </dgm:t>
    </dgm:pt>
    <dgm:pt modelId="{DD104669-8B1D-4721-B39F-2874ADEC7E5D}">
      <dgm:prSet phldrT="[Text]"/>
      <dgm:spPr/>
      <dgm:t>
        <a:bodyPr/>
        <a:lstStyle/>
        <a:p>
          <a:r>
            <a:rPr lang="en-IN" dirty="0"/>
            <a:t>Primitive Datatypes</a:t>
          </a:r>
        </a:p>
      </dgm:t>
    </dgm:pt>
    <dgm:pt modelId="{7035E10B-CCEC-491A-A7F5-C4090F3D9913}" type="parTrans" cxnId="{C7FB9EE5-93CE-4B49-BF79-9879178D4E9B}">
      <dgm:prSet/>
      <dgm:spPr/>
      <dgm:t>
        <a:bodyPr/>
        <a:lstStyle/>
        <a:p>
          <a:endParaRPr lang="en-IN"/>
        </a:p>
      </dgm:t>
    </dgm:pt>
    <dgm:pt modelId="{BC0EDD76-45C6-4D14-B947-727AE6AA9216}" type="sibTrans" cxnId="{C7FB9EE5-93CE-4B49-BF79-9879178D4E9B}">
      <dgm:prSet/>
      <dgm:spPr/>
      <dgm:t>
        <a:bodyPr/>
        <a:lstStyle/>
        <a:p>
          <a:endParaRPr lang="en-IN"/>
        </a:p>
      </dgm:t>
    </dgm:pt>
    <dgm:pt modelId="{E0C719D7-51DB-47C9-9D64-DDE87956E978}">
      <dgm:prSet phldrT="[Text]"/>
      <dgm:spPr/>
      <dgm:t>
        <a:bodyPr/>
        <a:lstStyle/>
        <a:p>
          <a:r>
            <a:rPr lang="en-IN" b="1" i="0" dirty="0"/>
            <a:t>Integral &amp; Floating Point</a:t>
          </a:r>
          <a:endParaRPr lang="en-IN" dirty="0"/>
        </a:p>
      </dgm:t>
    </dgm:pt>
    <dgm:pt modelId="{DA625413-E435-406F-A06C-65E8D299667F}" type="parTrans" cxnId="{E620CED3-2993-4D1A-AB06-F87197BD5210}">
      <dgm:prSet/>
      <dgm:spPr/>
      <dgm:t>
        <a:bodyPr/>
        <a:lstStyle/>
        <a:p>
          <a:endParaRPr lang="en-IN"/>
        </a:p>
      </dgm:t>
    </dgm:pt>
    <dgm:pt modelId="{463FBC46-9913-4E30-B040-5BC9927E0F1E}" type="sibTrans" cxnId="{E620CED3-2993-4D1A-AB06-F87197BD5210}">
      <dgm:prSet/>
      <dgm:spPr/>
      <dgm:t>
        <a:bodyPr/>
        <a:lstStyle/>
        <a:p>
          <a:endParaRPr lang="en-IN"/>
        </a:p>
      </dgm:t>
    </dgm:pt>
    <dgm:pt modelId="{E37AF1F1-1228-498E-97D1-79FEA55B9AE2}">
      <dgm:prSet phldrT="[Text]"/>
      <dgm:spPr/>
      <dgm:t>
        <a:bodyPr/>
        <a:lstStyle/>
        <a:p>
          <a:r>
            <a:rPr lang="en-IN" b="1" dirty="0"/>
            <a:t>String</a:t>
          </a:r>
        </a:p>
      </dgm:t>
    </dgm:pt>
    <dgm:pt modelId="{C3E6EC4B-3F80-4922-8402-5A4DA8BC4A60}" type="parTrans" cxnId="{538C77EB-9411-4621-9F1B-057FDE66C275}">
      <dgm:prSet/>
      <dgm:spPr/>
      <dgm:t>
        <a:bodyPr/>
        <a:lstStyle/>
        <a:p>
          <a:endParaRPr lang="en-IN"/>
        </a:p>
      </dgm:t>
    </dgm:pt>
    <dgm:pt modelId="{A9A30005-39C9-4FB9-8B14-C1D280DFF40F}" type="sibTrans" cxnId="{538C77EB-9411-4621-9F1B-057FDE66C275}">
      <dgm:prSet/>
      <dgm:spPr/>
      <dgm:t>
        <a:bodyPr/>
        <a:lstStyle/>
        <a:p>
          <a:endParaRPr lang="en-IN"/>
        </a:p>
      </dgm:t>
    </dgm:pt>
    <dgm:pt modelId="{325D4BEA-C044-4301-BE45-0249F1360557}">
      <dgm:prSet/>
      <dgm:spPr/>
      <dgm:t>
        <a:bodyPr/>
        <a:lstStyle/>
        <a:p>
          <a:r>
            <a:rPr lang="en-IN" b="1" i="0"/>
            <a:t>Character &amp; Boolean</a:t>
          </a:r>
        </a:p>
      </dgm:t>
    </dgm:pt>
    <dgm:pt modelId="{2F0D2A61-E31B-4900-A1A0-A2B682803072}" type="parTrans" cxnId="{8E77B500-E67F-4A3D-BCF4-8EA9A3460718}">
      <dgm:prSet/>
      <dgm:spPr/>
      <dgm:t>
        <a:bodyPr/>
        <a:lstStyle/>
        <a:p>
          <a:endParaRPr lang="en-IN"/>
        </a:p>
      </dgm:t>
    </dgm:pt>
    <dgm:pt modelId="{74B208EC-EC7A-4293-A7A4-3F84BAFCD1B2}" type="sibTrans" cxnId="{8E77B500-E67F-4A3D-BCF4-8EA9A3460718}">
      <dgm:prSet/>
      <dgm:spPr/>
      <dgm:t>
        <a:bodyPr/>
        <a:lstStyle/>
        <a:p>
          <a:endParaRPr lang="en-IN"/>
        </a:p>
      </dgm:t>
    </dgm:pt>
    <dgm:pt modelId="{31E23ED6-BAB4-4109-880D-E0CBA46BF1C3}" type="pres">
      <dgm:prSet presAssocID="{ED6529FC-415B-4A13-BFA4-D00E4B2EF4EC}" presName="hierChild1" presStyleCnt="0">
        <dgm:presLayoutVars>
          <dgm:orgChart val="1"/>
          <dgm:chPref val="1"/>
          <dgm:dir/>
          <dgm:animOne val="branch"/>
          <dgm:animLvl val="lvl"/>
          <dgm:resizeHandles/>
        </dgm:presLayoutVars>
      </dgm:prSet>
      <dgm:spPr/>
    </dgm:pt>
    <dgm:pt modelId="{5010A7FF-1530-4C0E-B923-CD787EEAFC95}" type="pres">
      <dgm:prSet presAssocID="{DD104669-8B1D-4721-B39F-2874ADEC7E5D}" presName="hierRoot1" presStyleCnt="0">
        <dgm:presLayoutVars>
          <dgm:hierBranch val="init"/>
        </dgm:presLayoutVars>
      </dgm:prSet>
      <dgm:spPr/>
    </dgm:pt>
    <dgm:pt modelId="{71F7E504-B2E1-41C7-B128-88FE67C891B6}" type="pres">
      <dgm:prSet presAssocID="{DD104669-8B1D-4721-B39F-2874ADEC7E5D}" presName="rootComposite1" presStyleCnt="0"/>
      <dgm:spPr/>
    </dgm:pt>
    <dgm:pt modelId="{967DC792-7824-487A-A549-AB4292D06706}" type="pres">
      <dgm:prSet presAssocID="{DD104669-8B1D-4721-B39F-2874ADEC7E5D}" presName="rootText1" presStyleLbl="node0" presStyleIdx="0" presStyleCnt="1">
        <dgm:presLayoutVars>
          <dgm:chPref val="3"/>
        </dgm:presLayoutVars>
      </dgm:prSet>
      <dgm:spPr/>
    </dgm:pt>
    <dgm:pt modelId="{A96BA9A7-632C-4120-ACF5-8AB9F1D33764}" type="pres">
      <dgm:prSet presAssocID="{DD104669-8B1D-4721-B39F-2874ADEC7E5D}" presName="rootConnector1" presStyleLbl="node1" presStyleIdx="0" presStyleCnt="0"/>
      <dgm:spPr/>
    </dgm:pt>
    <dgm:pt modelId="{14197D03-171B-46EF-842E-B18600182C28}" type="pres">
      <dgm:prSet presAssocID="{DD104669-8B1D-4721-B39F-2874ADEC7E5D}" presName="hierChild2" presStyleCnt="0"/>
      <dgm:spPr/>
    </dgm:pt>
    <dgm:pt modelId="{0C2A5BC4-6E21-408E-9A9A-016E31A854AB}" type="pres">
      <dgm:prSet presAssocID="{DA625413-E435-406F-A06C-65E8D299667F}" presName="Name37" presStyleLbl="parChTrans1D2" presStyleIdx="0" presStyleCnt="3"/>
      <dgm:spPr/>
    </dgm:pt>
    <dgm:pt modelId="{F4095319-DB21-486A-B202-4A37709105FD}" type="pres">
      <dgm:prSet presAssocID="{E0C719D7-51DB-47C9-9D64-DDE87956E978}" presName="hierRoot2" presStyleCnt="0">
        <dgm:presLayoutVars>
          <dgm:hierBranch val="init"/>
        </dgm:presLayoutVars>
      </dgm:prSet>
      <dgm:spPr/>
    </dgm:pt>
    <dgm:pt modelId="{6F6230B6-9D3E-4CDB-8128-6BB6EF82F8A0}" type="pres">
      <dgm:prSet presAssocID="{E0C719D7-51DB-47C9-9D64-DDE87956E978}" presName="rootComposite" presStyleCnt="0"/>
      <dgm:spPr/>
    </dgm:pt>
    <dgm:pt modelId="{0CA51168-4EED-4585-AE0B-B0F5EC020B8F}" type="pres">
      <dgm:prSet presAssocID="{E0C719D7-51DB-47C9-9D64-DDE87956E978}" presName="rootText" presStyleLbl="node2" presStyleIdx="0" presStyleCnt="3">
        <dgm:presLayoutVars>
          <dgm:chPref val="3"/>
        </dgm:presLayoutVars>
      </dgm:prSet>
      <dgm:spPr/>
    </dgm:pt>
    <dgm:pt modelId="{C36C9637-9FF5-447A-A8D0-0BA049984BC8}" type="pres">
      <dgm:prSet presAssocID="{E0C719D7-51DB-47C9-9D64-DDE87956E978}" presName="rootConnector" presStyleLbl="node2" presStyleIdx="0" presStyleCnt="3"/>
      <dgm:spPr/>
    </dgm:pt>
    <dgm:pt modelId="{17C76750-0AF6-48C2-9A99-DF1F5DCFFF02}" type="pres">
      <dgm:prSet presAssocID="{E0C719D7-51DB-47C9-9D64-DDE87956E978}" presName="hierChild4" presStyleCnt="0"/>
      <dgm:spPr/>
    </dgm:pt>
    <dgm:pt modelId="{0C1625FD-B046-4B8A-9057-237E3FAD6D45}" type="pres">
      <dgm:prSet presAssocID="{E0C719D7-51DB-47C9-9D64-DDE87956E978}" presName="hierChild5" presStyleCnt="0"/>
      <dgm:spPr/>
    </dgm:pt>
    <dgm:pt modelId="{81CAB815-A511-4549-9617-26666AEF0854}" type="pres">
      <dgm:prSet presAssocID="{2F0D2A61-E31B-4900-A1A0-A2B682803072}" presName="Name37" presStyleLbl="parChTrans1D2" presStyleIdx="1" presStyleCnt="3"/>
      <dgm:spPr/>
    </dgm:pt>
    <dgm:pt modelId="{15200B6C-A02D-4BC9-B72A-D82CC1937B83}" type="pres">
      <dgm:prSet presAssocID="{325D4BEA-C044-4301-BE45-0249F1360557}" presName="hierRoot2" presStyleCnt="0">
        <dgm:presLayoutVars>
          <dgm:hierBranch val="init"/>
        </dgm:presLayoutVars>
      </dgm:prSet>
      <dgm:spPr/>
    </dgm:pt>
    <dgm:pt modelId="{93F95B68-40E4-44FC-9000-0A0656301FBA}" type="pres">
      <dgm:prSet presAssocID="{325D4BEA-C044-4301-BE45-0249F1360557}" presName="rootComposite" presStyleCnt="0"/>
      <dgm:spPr/>
    </dgm:pt>
    <dgm:pt modelId="{38464705-0371-4695-9FC7-C161A4CBF03E}" type="pres">
      <dgm:prSet presAssocID="{325D4BEA-C044-4301-BE45-0249F1360557}" presName="rootText" presStyleLbl="node2" presStyleIdx="1" presStyleCnt="3">
        <dgm:presLayoutVars>
          <dgm:chPref val="3"/>
        </dgm:presLayoutVars>
      </dgm:prSet>
      <dgm:spPr/>
    </dgm:pt>
    <dgm:pt modelId="{4D82BCF3-5788-4937-9933-47DC1E17B302}" type="pres">
      <dgm:prSet presAssocID="{325D4BEA-C044-4301-BE45-0249F1360557}" presName="rootConnector" presStyleLbl="node2" presStyleIdx="1" presStyleCnt="3"/>
      <dgm:spPr/>
    </dgm:pt>
    <dgm:pt modelId="{036E7C0E-652A-4283-AFE1-8DC700254863}" type="pres">
      <dgm:prSet presAssocID="{325D4BEA-C044-4301-BE45-0249F1360557}" presName="hierChild4" presStyleCnt="0"/>
      <dgm:spPr/>
    </dgm:pt>
    <dgm:pt modelId="{A575B555-5E62-4B58-A1F7-759051A0AB20}" type="pres">
      <dgm:prSet presAssocID="{325D4BEA-C044-4301-BE45-0249F1360557}" presName="hierChild5" presStyleCnt="0"/>
      <dgm:spPr/>
    </dgm:pt>
    <dgm:pt modelId="{1FB14713-0F11-40DE-8103-30642D8909E9}" type="pres">
      <dgm:prSet presAssocID="{C3E6EC4B-3F80-4922-8402-5A4DA8BC4A60}" presName="Name37" presStyleLbl="parChTrans1D2" presStyleIdx="2" presStyleCnt="3"/>
      <dgm:spPr/>
    </dgm:pt>
    <dgm:pt modelId="{0B73AF66-14D5-4BD2-8634-3F989002A560}" type="pres">
      <dgm:prSet presAssocID="{E37AF1F1-1228-498E-97D1-79FEA55B9AE2}" presName="hierRoot2" presStyleCnt="0">
        <dgm:presLayoutVars>
          <dgm:hierBranch val="init"/>
        </dgm:presLayoutVars>
      </dgm:prSet>
      <dgm:spPr/>
    </dgm:pt>
    <dgm:pt modelId="{0B6362BC-E095-43A8-87D4-38E26E8DBFE1}" type="pres">
      <dgm:prSet presAssocID="{E37AF1F1-1228-498E-97D1-79FEA55B9AE2}" presName="rootComposite" presStyleCnt="0"/>
      <dgm:spPr/>
    </dgm:pt>
    <dgm:pt modelId="{D28BD5F5-1290-46C5-A324-AE36BB24F92A}" type="pres">
      <dgm:prSet presAssocID="{E37AF1F1-1228-498E-97D1-79FEA55B9AE2}" presName="rootText" presStyleLbl="node2" presStyleIdx="2" presStyleCnt="3">
        <dgm:presLayoutVars>
          <dgm:chPref val="3"/>
        </dgm:presLayoutVars>
      </dgm:prSet>
      <dgm:spPr/>
    </dgm:pt>
    <dgm:pt modelId="{5DC939EB-8E4B-4D68-971A-0D48932B381D}" type="pres">
      <dgm:prSet presAssocID="{E37AF1F1-1228-498E-97D1-79FEA55B9AE2}" presName="rootConnector" presStyleLbl="node2" presStyleIdx="2" presStyleCnt="3"/>
      <dgm:spPr/>
    </dgm:pt>
    <dgm:pt modelId="{52FA46EC-2005-4758-B39F-69A1CE7AB041}" type="pres">
      <dgm:prSet presAssocID="{E37AF1F1-1228-498E-97D1-79FEA55B9AE2}" presName="hierChild4" presStyleCnt="0"/>
      <dgm:spPr/>
    </dgm:pt>
    <dgm:pt modelId="{8C35EC19-39B2-4BEC-BD47-426703BE8293}" type="pres">
      <dgm:prSet presAssocID="{E37AF1F1-1228-498E-97D1-79FEA55B9AE2}" presName="hierChild5" presStyleCnt="0"/>
      <dgm:spPr/>
    </dgm:pt>
    <dgm:pt modelId="{0CD149D3-9698-40AA-A251-9D5440793FE1}" type="pres">
      <dgm:prSet presAssocID="{DD104669-8B1D-4721-B39F-2874ADEC7E5D}" presName="hierChild3" presStyleCnt="0"/>
      <dgm:spPr/>
    </dgm:pt>
  </dgm:ptLst>
  <dgm:cxnLst>
    <dgm:cxn modelId="{8E77B500-E67F-4A3D-BCF4-8EA9A3460718}" srcId="{DD104669-8B1D-4721-B39F-2874ADEC7E5D}" destId="{325D4BEA-C044-4301-BE45-0249F1360557}" srcOrd="1" destOrd="0" parTransId="{2F0D2A61-E31B-4900-A1A0-A2B682803072}" sibTransId="{74B208EC-EC7A-4293-A7A4-3F84BAFCD1B2}"/>
    <dgm:cxn modelId="{7AABC60E-FD05-4C60-B1EC-9F01CDF500D5}" type="presOf" srcId="{325D4BEA-C044-4301-BE45-0249F1360557}" destId="{4D82BCF3-5788-4937-9933-47DC1E17B302}" srcOrd="1" destOrd="0" presId="urn:microsoft.com/office/officeart/2005/8/layout/orgChart1"/>
    <dgm:cxn modelId="{227E3218-7A07-44D1-9817-077A22151EE1}" type="presOf" srcId="{DD104669-8B1D-4721-B39F-2874ADEC7E5D}" destId="{967DC792-7824-487A-A549-AB4292D06706}" srcOrd="0" destOrd="0" presId="urn:microsoft.com/office/officeart/2005/8/layout/orgChart1"/>
    <dgm:cxn modelId="{05FAEE2B-2E4B-4375-8963-D70763886989}" type="presOf" srcId="{E0C719D7-51DB-47C9-9D64-DDE87956E978}" destId="{C36C9637-9FF5-447A-A8D0-0BA049984BC8}" srcOrd="1" destOrd="0" presId="urn:microsoft.com/office/officeart/2005/8/layout/orgChart1"/>
    <dgm:cxn modelId="{3F41D82E-5FC3-4C72-B3ED-A38A7D970889}" type="presOf" srcId="{E37AF1F1-1228-498E-97D1-79FEA55B9AE2}" destId="{5DC939EB-8E4B-4D68-971A-0D48932B381D}" srcOrd="1" destOrd="0" presId="urn:microsoft.com/office/officeart/2005/8/layout/orgChart1"/>
    <dgm:cxn modelId="{BB204961-74DC-40AC-B298-F4C76E5A49ED}" type="presOf" srcId="{C3E6EC4B-3F80-4922-8402-5A4DA8BC4A60}" destId="{1FB14713-0F11-40DE-8103-30642D8909E9}" srcOrd="0" destOrd="0" presId="urn:microsoft.com/office/officeart/2005/8/layout/orgChart1"/>
    <dgm:cxn modelId="{5801F56A-56A3-42B6-859E-BE5ABA430ADD}" type="presOf" srcId="{ED6529FC-415B-4A13-BFA4-D00E4B2EF4EC}" destId="{31E23ED6-BAB4-4109-880D-E0CBA46BF1C3}" srcOrd="0" destOrd="0" presId="urn:microsoft.com/office/officeart/2005/8/layout/orgChart1"/>
    <dgm:cxn modelId="{B0931E51-3D7A-4344-B83D-93D03FCA561F}" type="presOf" srcId="{E37AF1F1-1228-498E-97D1-79FEA55B9AE2}" destId="{D28BD5F5-1290-46C5-A324-AE36BB24F92A}" srcOrd="0" destOrd="0" presId="urn:microsoft.com/office/officeart/2005/8/layout/orgChart1"/>
    <dgm:cxn modelId="{20DE1F56-58BA-4620-99CC-7FA74D66B1DF}" type="presOf" srcId="{325D4BEA-C044-4301-BE45-0249F1360557}" destId="{38464705-0371-4695-9FC7-C161A4CBF03E}" srcOrd="0" destOrd="0" presId="urn:microsoft.com/office/officeart/2005/8/layout/orgChart1"/>
    <dgm:cxn modelId="{4C39DA7C-68CD-43C1-A966-CEFEB6AC97FC}" type="presOf" srcId="{E0C719D7-51DB-47C9-9D64-DDE87956E978}" destId="{0CA51168-4EED-4585-AE0B-B0F5EC020B8F}" srcOrd="0" destOrd="0" presId="urn:microsoft.com/office/officeart/2005/8/layout/orgChart1"/>
    <dgm:cxn modelId="{7DE544A4-F71E-42B3-B67A-B8838778E8B2}" type="presOf" srcId="{DA625413-E435-406F-A06C-65E8D299667F}" destId="{0C2A5BC4-6E21-408E-9A9A-016E31A854AB}" srcOrd="0" destOrd="0" presId="urn:microsoft.com/office/officeart/2005/8/layout/orgChart1"/>
    <dgm:cxn modelId="{7B65D3CF-5902-4CD0-8EB3-948E6A106AEF}" type="presOf" srcId="{2F0D2A61-E31B-4900-A1A0-A2B682803072}" destId="{81CAB815-A511-4549-9617-26666AEF0854}" srcOrd="0" destOrd="0" presId="urn:microsoft.com/office/officeart/2005/8/layout/orgChart1"/>
    <dgm:cxn modelId="{E620CED3-2993-4D1A-AB06-F87197BD5210}" srcId="{DD104669-8B1D-4721-B39F-2874ADEC7E5D}" destId="{E0C719D7-51DB-47C9-9D64-DDE87956E978}" srcOrd="0" destOrd="0" parTransId="{DA625413-E435-406F-A06C-65E8D299667F}" sibTransId="{463FBC46-9913-4E30-B040-5BC9927E0F1E}"/>
    <dgm:cxn modelId="{C7FB9EE5-93CE-4B49-BF79-9879178D4E9B}" srcId="{ED6529FC-415B-4A13-BFA4-D00E4B2EF4EC}" destId="{DD104669-8B1D-4721-B39F-2874ADEC7E5D}" srcOrd="0" destOrd="0" parTransId="{7035E10B-CCEC-491A-A7F5-C4090F3D9913}" sibTransId="{BC0EDD76-45C6-4D14-B947-727AE6AA9216}"/>
    <dgm:cxn modelId="{538C77EB-9411-4621-9F1B-057FDE66C275}" srcId="{DD104669-8B1D-4721-B39F-2874ADEC7E5D}" destId="{E37AF1F1-1228-498E-97D1-79FEA55B9AE2}" srcOrd="2" destOrd="0" parTransId="{C3E6EC4B-3F80-4922-8402-5A4DA8BC4A60}" sibTransId="{A9A30005-39C9-4FB9-8B14-C1D280DFF40F}"/>
    <dgm:cxn modelId="{500236F5-C0A6-4B71-B474-944ED1CA9925}" type="presOf" srcId="{DD104669-8B1D-4721-B39F-2874ADEC7E5D}" destId="{A96BA9A7-632C-4120-ACF5-8AB9F1D33764}" srcOrd="1" destOrd="0" presId="urn:microsoft.com/office/officeart/2005/8/layout/orgChart1"/>
    <dgm:cxn modelId="{EF419986-7C8E-45CD-9CBB-5FBF1C7F5311}" type="presParOf" srcId="{31E23ED6-BAB4-4109-880D-E0CBA46BF1C3}" destId="{5010A7FF-1530-4C0E-B923-CD787EEAFC95}" srcOrd="0" destOrd="0" presId="urn:microsoft.com/office/officeart/2005/8/layout/orgChart1"/>
    <dgm:cxn modelId="{83836861-DC6F-41F6-96CE-86D02E23995A}" type="presParOf" srcId="{5010A7FF-1530-4C0E-B923-CD787EEAFC95}" destId="{71F7E504-B2E1-41C7-B128-88FE67C891B6}" srcOrd="0" destOrd="0" presId="urn:microsoft.com/office/officeart/2005/8/layout/orgChart1"/>
    <dgm:cxn modelId="{23705321-4C81-4DA2-B4B1-40B52BF7404C}" type="presParOf" srcId="{71F7E504-B2E1-41C7-B128-88FE67C891B6}" destId="{967DC792-7824-487A-A549-AB4292D06706}" srcOrd="0" destOrd="0" presId="urn:microsoft.com/office/officeart/2005/8/layout/orgChart1"/>
    <dgm:cxn modelId="{857A80EB-33F2-4A01-96DE-55DDF4874882}" type="presParOf" srcId="{71F7E504-B2E1-41C7-B128-88FE67C891B6}" destId="{A96BA9A7-632C-4120-ACF5-8AB9F1D33764}" srcOrd="1" destOrd="0" presId="urn:microsoft.com/office/officeart/2005/8/layout/orgChart1"/>
    <dgm:cxn modelId="{93F79CBC-62C0-453F-B263-18E6646F0393}" type="presParOf" srcId="{5010A7FF-1530-4C0E-B923-CD787EEAFC95}" destId="{14197D03-171B-46EF-842E-B18600182C28}" srcOrd="1" destOrd="0" presId="urn:microsoft.com/office/officeart/2005/8/layout/orgChart1"/>
    <dgm:cxn modelId="{A4101A76-5DB2-47A3-B663-EC9F8A3302EE}" type="presParOf" srcId="{14197D03-171B-46EF-842E-B18600182C28}" destId="{0C2A5BC4-6E21-408E-9A9A-016E31A854AB}" srcOrd="0" destOrd="0" presId="urn:microsoft.com/office/officeart/2005/8/layout/orgChart1"/>
    <dgm:cxn modelId="{0747E117-C5E4-4572-9F57-60BD8D0A51AE}" type="presParOf" srcId="{14197D03-171B-46EF-842E-B18600182C28}" destId="{F4095319-DB21-486A-B202-4A37709105FD}" srcOrd="1" destOrd="0" presId="urn:microsoft.com/office/officeart/2005/8/layout/orgChart1"/>
    <dgm:cxn modelId="{1E8FE473-1AA0-4989-BD80-C871D92B9F14}" type="presParOf" srcId="{F4095319-DB21-486A-B202-4A37709105FD}" destId="{6F6230B6-9D3E-4CDB-8128-6BB6EF82F8A0}" srcOrd="0" destOrd="0" presId="urn:microsoft.com/office/officeart/2005/8/layout/orgChart1"/>
    <dgm:cxn modelId="{56F7F11C-CC78-459E-A7B7-D37C8FF609F1}" type="presParOf" srcId="{6F6230B6-9D3E-4CDB-8128-6BB6EF82F8A0}" destId="{0CA51168-4EED-4585-AE0B-B0F5EC020B8F}" srcOrd="0" destOrd="0" presId="urn:microsoft.com/office/officeart/2005/8/layout/orgChart1"/>
    <dgm:cxn modelId="{8D203880-1B1B-423C-9E39-4021F59AD26C}" type="presParOf" srcId="{6F6230B6-9D3E-4CDB-8128-6BB6EF82F8A0}" destId="{C36C9637-9FF5-447A-A8D0-0BA049984BC8}" srcOrd="1" destOrd="0" presId="urn:microsoft.com/office/officeart/2005/8/layout/orgChart1"/>
    <dgm:cxn modelId="{B9A1DFD5-2887-4106-AD19-78B6FC082DAE}" type="presParOf" srcId="{F4095319-DB21-486A-B202-4A37709105FD}" destId="{17C76750-0AF6-48C2-9A99-DF1F5DCFFF02}" srcOrd="1" destOrd="0" presId="urn:microsoft.com/office/officeart/2005/8/layout/orgChart1"/>
    <dgm:cxn modelId="{4BEEA163-89DA-4B9D-8443-29265E957C5F}" type="presParOf" srcId="{F4095319-DB21-486A-B202-4A37709105FD}" destId="{0C1625FD-B046-4B8A-9057-237E3FAD6D45}" srcOrd="2" destOrd="0" presId="urn:microsoft.com/office/officeart/2005/8/layout/orgChart1"/>
    <dgm:cxn modelId="{71CDE1CE-FBA3-44F7-BC1E-6C31C9E8FC0B}" type="presParOf" srcId="{14197D03-171B-46EF-842E-B18600182C28}" destId="{81CAB815-A511-4549-9617-26666AEF0854}" srcOrd="2" destOrd="0" presId="urn:microsoft.com/office/officeart/2005/8/layout/orgChart1"/>
    <dgm:cxn modelId="{D2B8B978-E8C6-424E-93B4-B4BDB95E65B8}" type="presParOf" srcId="{14197D03-171B-46EF-842E-B18600182C28}" destId="{15200B6C-A02D-4BC9-B72A-D82CC1937B83}" srcOrd="3" destOrd="0" presId="urn:microsoft.com/office/officeart/2005/8/layout/orgChart1"/>
    <dgm:cxn modelId="{49E7A7B8-1479-4325-8505-2917E6A61BE6}" type="presParOf" srcId="{15200B6C-A02D-4BC9-B72A-D82CC1937B83}" destId="{93F95B68-40E4-44FC-9000-0A0656301FBA}" srcOrd="0" destOrd="0" presId="urn:microsoft.com/office/officeart/2005/8/layout/orgChart1"/>
    <dgm:cxn modelId="{04ECF245-A7B6-4EA4-B0F2-5302F3025F0D}" type="presParOf" srcId="{93F95B68-40E4-44FC-9000-0A0656301FBA}" destId="{38464705-0371-4695-9FC7-C161A4CBF03E}" srcOrd="0" destOrd="0" presId="urn:microsoft.com/office/officeart/2005/8/layout/orgChart1"/>
    <dgm:cxn modelId="{EE90AC48-CAD7-4FC3-952B-DCEC91E592BD}" type="presParOf" srcId="{93F95B68-40E4-44FC-9000-0A0656301FBA}" destId="{4D82BCF3-5788-4937-9933-47DC1E17B302}" srcOrd="1" destOrd="0" presId="urn:microsoft.com/office/officeart/2005/8/layout/orgChart1"/>
    <dgm:cxn modelId="{CD33D9F9-907D-4208-A289-18861E85D078}" type="presParOf" srcId="{15200B6C-A02D-4BC9-B72A-D82CC1937B83}" destId="{036E7C0E-652A-4283-AFE1-8DC700254863}" srcOrd="1" destOrd="0" presId="urn:microsoft.com/office/officeart/2005/8/layout/orgChart1"/>
    <dgm:cxn modelId="{9AADCE51-C379-4F9D-A04A-1FE1E0537C44}" type="presParOf" srcId="{15200B6C-A02D-4BC9-B72A-D82CC1937B83}" destId="{A575B555-5E62-4B58-A1F7-759051A0AB20}" srcOrd="2" destOrd="0" presId="urn:microsoft.com/office/officeart/2005/8/layout/orgChart1"/>
    <dgm:cxn modelId="{DE55A79F-D070-4160-9170-3892B3283EB6}" type="presParOf" srcId="{14197D03-171B-46EF-842E-B18600182C28}" destId="{1FB14713-0F11-40DE-8103-30642D8909E9}" srcOrd="4" destOrd="0" presId="urn:microsoft.com/office/officeart/2005/8/layout/orgChart1"/>
    <dgm:cxn modelId="{22421C30-E8BC-4320-A228-2F4C88E26875}" type="presParOf" srcId="{14197D03-171B-46EF-842E-B18600182C28}" destId="{0B73AF66-14D5-4BD2-8634-3F989002A560}" srcOrd="5" destOrd="0" presId="urn:microsoft.com/office/officeart/2005/8/layout/orgChart1"/>
    <dgm:cxn modelId="{C6C6B403-1B08-43B9-A466-D9BC887B5E2D}" type="presParOf" srcId="{0B73AF66-14D5-4BD2-8634-3F989002A560}" destId="{0B6362BC-E095-43A8-87D4-38E26E8DBFE1}" srcOrd="0" destOrd="0" presId="urn:microsoft.com/office/officeart/2005/8/layout/orgChart1"/>
    <dgm:cxn modelId="{A9582084-0575-4B6E-B65C-2EC665577223}" type="presParOf" srcId="{0B6362BC-E095-43A8-87D4-38E26E8DBFE1}" destId="{D28BD5F5-1290-46C5-A324-AE36BB24F92A}" srcOrd="0" destOrd="0" presId="urn:microsoft.com/office/officeart/2005/8/layout/orgChart1"/>
    <dgm:cxn modelId="{55295ED4-6622-4403-B06E-786CDDBF1CCB}" type="presParOf" srcId="{0B6362BC-E095-43A8-87D4-38E26E8DBFE1}" destId="{5DC939EB-8E4B-4D68-971A-0D48932B381D}" srcOrd="1" destOrd="0" presId="urn:microsoft.com/office/officeart/2005/8/layout/orgChart1"/>
    <dgm:cxn modelId="{F5743A7F-BFEA-401E-B179-36E68566B0A8}" type="presParOf" srcId="{0B73AF66-14D5-4BD2-8634-3F989002A560}" destId="{52FA46EC-2005-4758-B39F-69A1CE7AB041}" srcOrd="1" destOrd="0" presId="urn:microsoft.com/office/officeart/2005/8/layout/orgChart1"/>
    <dgm:cxn modelId="{BBA92351-D665-407F-A102-4BBA28E437D8}" type="presParOf" srcId="{0B73AF66-14D5-4BD2-8634-3F989002A560}" destId="{8C35EC19-39B2-4BEC-BD47-426703BE8293}" srcOrd="2" destOrd="0" presId="urn:microsoft.com/office/officeart/2005/8/layout/orgChart1"/>
    <dgm:cxn modelId="{04A5DB3F-612A-4970-A3D7-326FBA6EA76C}" type="presParOf" srcId="{5010A7FF-1530-4C0E-B923-CD787EEAFC95}" destId="{0CD149D3-9698-40AA-A251-9D5440793FE1}" srcOrd="2" destOrd="0" presId="urn:microsoft.com/office/officeart/2005/8/layout/orgChar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FB14713-0F11-40DE-8103-30642D8909E9}">
      <dsp:nvSpPr>
        <dsp:cNvPr id="0" name=""/>
        <dsp:cNvSpPr/>
      </dsp:nvSpPr>
      <dsp:spPr>
        <a:xfrm>
          <a:off x="4772721" y="1293354"/>
          <a:ext cx="3126475" cy="54261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71305"/>
              </a:lnTo>
              <a:lnTo>
                <a:pt x="3126475" y="271305"/>
              </a:lnTo>
              <a:lnTo>
                <a:pt x="3126475" y="54261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1CAB815-A511-4549-9617-26666AEF0854}">
      <dsp:nvSpPr>
        <dsp:cNvPr id="0" name=""/>
        <dsp:cNvSpPr/>
      </dsp:nvSpPr>
      <dsp:spPr>
        <a:xfrm>
          <a:off x="4727000" y="1293354"/>
          <a:ext cx="91440" cy="54261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54261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C2A5BC4-6E21-408E-9A9A-016E31A854AB}">
      <dsp:nvSpPr>
        <dsp:cNvPr id="0" name=""/>
        <dsp:cNvSpPr/>
      </dsp:nvSpPr>
      <dsp:spPr>
        <a:xfrm>
          <a:off x="1646245" y="1293354"/>
          <a:ext cx="3126475" cy="542611"/>
        </a:xfrm>
        <a:custGeom>
          <a:avLst/>
          <a:gdLst/>
          <a:ahLst/>
          <a:cxnLst/>
          <a:rect l="0" t="0" r="0" b="0"/>
          <a:pathLst>
            <a:path>
              <a:moveTo>
                <a:pt x="3126475" y="0"/>
              </a:moveTo>
              <a:lnTo>
                <a:pt x="3126475" y="271305"/>
              </a:lnTo>
              <a:lnTo>
                <a:pt x="0" y="271305"/>
              </a:lnTo>
              <a:lnTo>
                <a:pt x="0" y="542611"/>
              </a:lnTo>
            </a:path>
          </a:pathLst>
        </a:custGeom>
        <a:noFill/>
        <a:ln w="15875" cap="rnd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67DC792-7824-487A-A549-AB4292D06706}">
      <dsp:nvSpPr>
        <dsp:cNvPr id="0" name=""/>
        <dsp:cNvSpPr/>
      </dsp:nvSpPr>
      <dsp:spPr>
        <a:xfrm>
          <a:off x="3480788" y="1422"/>
          <a:ext cx="2583864" cy="1291932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kern="1200" dirty="0"/>
            <a:t>Primitive Datatypes</a:t>
          </a:r>
        </a:p>
      </dsp:txBody>
      <dsp:txXfrm>
        <a:off x="3480788" y="1422"/>
        <a:ext cx="2583864" cy="1291932"/>
      </dsp:txXfrm>
    </dsp:sp>
    <dsp:sp modelId="{0CA51168-4EED-4585-AE0B-B0F5EC020B8F}">
      <dsp:nvSpPr>
        <dsp:cNvPr id="0" name=""/>
        <dsp:cNvSpPr/>
      </dsp:nvSpPr>
      <dsp:spPr>
        <a:xfrm>
          <a:off x="354312" y="1835965"/>
          <a:ext cx="2583864" cy="12919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 dirty="0"/>
            <a:t>Integral &amp; Floating Point</a:t>
          </a:r>
          <a:endParaRPr lang="en-IN" sz="3100" kern="1200" dirty="0"/>
        </a:p>
      </dsp:txBody>
      <dsp:txXfrm>
        <a:off x="354312" y="1835965"/>
        <a:ext cx="2583864" cy="1291932"/>
      </dsp:txXfrm>
    </dsp:sp>
    <dsp:sp modelId="{38464705-0371-4695-9FC7-C161A4CBF03E}">
      <dsp:nvSpPr>
        <dsp:cNvPr id="0" name=""/>
        <dsp:cNvSpPr/>
      </dsp:nvSpPr>
      <dsp:spPr>
        <a:xfrm>
          <a:off x="3480788" y="1835965"/>
          <a:ext cx="2583864" cy="12919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i="0" kern="1200"/>
            <a:t>Character &amp; Boolean</a:t>
          </a:r>
        </a:p>
      </dsp:txBody>
      <dsp:txXfrm>
        <a:off x="3480788" y="1835965"/>
        <a:ext cx="2583864" cy="1291932"/>
      </dsp:txXfrm>
    </dsp:sp>
    <dsp:sp modelId="{D28BD5F5-1290-46C5-A324-AE36BB24F92A}">
      <dsp:nvSpPr>
        <dsp:cNvPr id="0" name=""/>
        <dsp:cNvSpPr/>
      </dsp:nvSpPr>
      <dsp:spPr>
        <a:xfrm>
          <a:off x="6607264" y="1835965"/>
          <a:ext cx="2583864" cy="1291932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685" tIns="19685" rIns="19685" bIns="19685" numCol="1" spcCol="1270" anchor="ctr" anchorCtr="0">
          <a:noAutofit/>
        </a:bodyPr>
        <a:lstStyle/>
        <a:p>
          <a:pPr marL="0" lvl="0" indent="0" algn="ctr" defTabSz="1377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3100" b="1" kern="1200" dirty="0"/>
            <a:t>String</a:t>
          </a:r>
        </a:p>
      </dsp:txBody>
      <dsp:txXfrm>
        <a:off x="6607264" y="1835965"/>
        <a:ext cx="2583864" cy="129193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orgChart1">
  <dgm:title val=""/>
  <dgm:desc val=""/>
  <dgm:catLst>
    <dgm:cat type="hierarchy" pri="1000"/>
    <dgm:cat type="convert" pri="6000"/>
  </dgm:catLst>
  <dgm:sampData>
    <dgm:dataModel>
      <dgm:ptLst>
        <dgm:pt modelId="0" type="doc"/>
        <dgm:pt modelId="1">
          <dgm:prSet phldr="1"/>
        </dgm:pt>
        <dgm:pt modelId="2" type="asst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5" srcId="0" destId="1" srcOrd="0" destOrd="0"/>
        <dgm:cxn modelId="6" srcId="1" destId="2" srcOrd="0" destOrd="0"/>
        <dgm:cxn modelId="7" srcId="1" destId="3" srcOrd="1" destOrd="0"/>
        <dgm:cxn modelId="8" srcId="1" destId="4" srcOrd="2" destOrd="0"/>
        <dgm:cxn modelId="9" srcId="1" destId="5" srcOrd="3" destOrd="0"/>
      </dgm:cxnLst>
      <dgm:bg/>
      <dgm:whole/>
    </dgm:dataModel>
  </dgm:sampData>
  <dgm:styleData>
    <dgm:dataModel>
      <dgm:ptLst>
        <dgm:pt modelId="0" type="doc"/>
        <dgm:pt modelId="1"/>
        <dgm:pt modelId="12"/>
        <dgm:pt modelId="13"/>
      </dgm:ptLst>
      <dgm:cxnLst>
        <dgm:cxn modelId="2" srcId="0" destId="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 type="asst"/>
        <dgm:pt modelId="12"/>
        <dgm:pt modelId="13"/>
        <dgm:pt modelId="14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  <dgm:cxn modelId="18" srcId="1" destId="14" srcOrd="2" destOrd="0"/>
      </dgm:cxnLst>
      <dgm:bg/>
      <dgm:whole/>
    </dgm:dataModel>
  </dgm:clrData>
  <dgm:layoutNode name="hierChild1">
    <dgm:varLst>
      <dgm:orgChart val="1"/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des" forName="rootComposite1" refType="w" fact="10"/>
      <dgm:constr type="h" for="des" forName="rootComposite1" refType="w" refFor="des" refForName="rootComposite1" fact="0.5"/>
      <dgm:constr type="w" for="des" forName="rootComposite" refType="w" fact="10"/>
      <dgm:constr type="h" for="des" forName="rootComposite" refType="w" refFor="des" refForName="rootComposite1" fact="0.5"/>
      <dgm:constr type="w" for="des" forName="rootComposite3" refType="w" fact="10"/>
      <dgm:constr type="h" for="des" forName="rootComposite3" refType="w" refFor="des" refForName="rootComposite1" fact="0.5"/>
      <dgm:constr type="primFontSz" for="des" ptType="node" op="equ"/>
      <dgm:constr type="sp" for="des" op="equ"/>
      <dgm:constr type="sp" for="des" forName="hierRoot1" refType="w" refFor="des" refForName="rootComposite1" fact="0.21"/>
      <dgm:constr type="sp" for="des" forName="hierRoot2" refType="sp" refFor="des" refForName="hierRoot1"/>
      <dgm:constr type="sp" for="des" forName="hierRoot3" refType="sp" refFor="des" refForName="hierRoot1"/>
      <dgm:constr type="sibSp" refType="w" refFor="des" refForName="rootComposite1" fact="0.2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ibSp" for="des" forName="hierChild7" refType="sibSp"/>
      <dgm:constr type="secSibSp" refType="w" refFor="des" refForName="rootComposite1" fact="0.21"/>
      <dgm:constr type="secSibSp" for="des" forName="hierChild2" refType="secSibSp"/>
      <dgm:constr type="secSibSp" for="des" forName="hierChild3" refType="secSibSp"/>
      <dgm:constr type="secSibSp" for="des" forName="hierChild4" refType="secSibSp"/>
      <dgm:constr type="secSibSp" for="des" forName="hierChild5" refType="secSibSp"/>
      <dgm:constr type="secSibSp" for="des" forName="hierChild6" refType="secSibSp"/>
      <dgm:constr type="secSibSp" for="des" forName="hierChild7" refType="secSibSp"/>
    </dgm:constrLst>
    <dgm:ruleLst/>
    <dgm:forEach name="Name3" axis="ch">
      <dgm:forEach name="Name4" axis="self" ptType="node">
        <dgm:layoutNode name="hierRoot1">
          <dgm:varLst>
            <dgm:hierBranch val="init"/>
          </dgm:varLst>
          <dgm:choose name="Name5">
            <dgm:if name="Name6" func="var" arg="hierBranch" op="equ" val="l">
              <dgm:choose name="Name7">
                <dgm:if name="Name8" axis="ch" ptType="asst" func="cnt" op="gte" val="1">
                  <dgm:alg type="hierRoot">
                    <dgm:param type="hierAlign" val="tR"/>
                  </dgm:alg>
                  <dgm:constrLst>
                    <dgm:constr type="alignOff" val="0.65"/>
                  </dgm:constrLst>
                </dgm:if>
                <dgm:else name="Name9">
                  <dgm:alg type="hierRoot">
                    <dgm:param type="hierAlign" val="tR"/>
                  </dgm:alg>
                  <dgm:constrLst>
                    <dgm:constr type="alignOff" val="0.25"/>
                  </dgm:constrLst>
                </dgm:else>
              </dgm:choose>
            </dgm:if>
            <dgm:if name="Name10" func="var" arg="hierBranch" op="equ" val="r">
              <dgm:choose name="Name11">
                <dgm:if name="Name12" axis="ch" ptType="asst" func="cnt" op="gte" val="1">
                  <dgm:alg type="hierRoot">
                    <dgm:param type="hierAlign" val="tL"/>
                  </dgm:alg>
                  <dgm:constrLst>
                    <dgm:constr type="alignOff" val="0.65"/>
                  </dgm:constrLst>
                </dgm:if>
                <dgm:else name="Name13">
                  <dgm:alg type="hierRoot">
                    <dgm:param type="hierAlign" val="tL"/>
                  </dgm:alg>
                  <dgm:constrLst>
                    <dgm:constr type="alignOff" val="0.25"/>
                  </dgm:constrLst>
                </dgm:else>
              </dgm:choose>
            </dgm:if>
            <dgm:if name="Name14" func="var" arg="hierBranch" op="equ" val="hang">
              <dgm:alg type="hierRoot"/>
              <dgm:constrLst>
                <dgm:constr type="alignOff" val="0.65"/>
              </dgm:constrLst>
            </dgm:if>
            <dgm:else name="Name15">
              <dgm:alg type="hierRoot"/>
              <dgm:constrLst>
                <dgm:constr type="alignOff"/>
                <dgm:constr type="bendDist" for="des" ptType="parTrans" refType="sp" fact="0.5"/>
              </dgm:constrLst>
            </dgm:else>
          </dgm:choose>
          <dgm:shape xmlns:r="http://schemas.openxmlformats.org/officeDocument/2006/relationships" r:blip="">
            <dgm:adjLst/>
          </dgm:shape>
          <dgm:presOf/>
          <dgm:ruleLst/>
          <dgm:layoutNode name="rootComposite1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16">
              <dgm:if name="Name17" func="var" arg="hierBranch" op="equ" val="init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8" func="var" arg="hierBranch" op="equ" val="l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if name="Name19" func="var" arg="hierBranch" op="equ" val="r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l" for="ch" forName="rootConnector1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if>
              <dgm:else name="Name20">
                <dgm:constrLst>
                  <dgm:constr type="l" for="ch" forName="rootText1"/>
                  <dgm:constr type="t" for="ch" forName="rootText1"/>
                  <dgm:constr type="w" for="ch" forName="rootText1" refType="w"/>
                  <dgm:constr type="h" for="ch" forName="rootText1" refType="h"/>
                  <dgm:constr type="r" for="ch" forName="rootConnector1" refType="w"/>
                  <dgm:constr type="t" for="ch" forName="rootConnector1"/>
                  <dgm:constr type="w" for="ch" forName="rootConnector1" refType="w" refFor="ch" refForName="rootText1" fact="0.2"/>
                  <dgm:constr type="h" for="ch" forName="rootConnector1" refType="h" refFor="ch" refForName="rootText1"/>
                </dgm:constrLst>
              </dgm:else>
            </dgm:choose>
            <dgm:ruleLst/>
            <dgm:layoutNode name="rootText1" styleLbl="node0">
              <dgm:varLst>
                <dgm:chPref val="3"/>
              </dgm:varLst>
              <dgm:alg type="tx"/>
              <dgm:shape xmlns:r="http://schemas.openxmlformats.org/officeDocument/2006/relationships" type="rect" r:blip="">
                <dgm:adjLst/>
              </dgm:shape>
              <dgm:presOf axis="self" ptType="node" cnt="1"/>
              <dgm:constrLst>
                <dgm:constr type="primFontSz" val="65"/>
                <dgm:constr type="lMarg" refType="primFontSz" fact="0.05"/>
                <dgm:constr type="rMarg" refType="primFontSz" fact="0.05"/>
                <dgm:constr type="tMarg" refType="primFontSz" fact="0.05"/>
                <dgm:constr type="bMarg" refType="primFontSz" fact="0.05"/>
              </dgm:constrLst>
              <dgm:ruleLst>
                <dgm:rule type="primFontSz" val="5" fact="NaN" max="NaN"/>
              </dgm:ruleLst>
            </dgm:layoutNode>
            <dgm:layoutNode name="rootConnector1" moveWith="rootText1">
              <dgm:alg type="sp"/>
              <dgm:shape xmlns:r="http://schemas.openxmlformats.org/officeDocument/2006/relationships" type="rect" r:blip="" hideGeom="1">
                <dgm:adjLst/>
              </dgm:shape>
              <dgm:presOf axis="self" ptType="node" cnt="1"/>
              <dgm:constrLst/>
              <dgm:ruleLst/>
            </dgm:layoutNode>
          </dgm:layoutNode>
          <dgm:layoutNode name="hierChild2">
            <dgm:choose name="Name21">
              <dgm:if name="Name22" func="var" arg="hierBranch" op="equ" val="l">
                <dgm:alg type="hierChild">
                  <dgm:param type="chAlign" val="r"/>
                  <dgm:param type="linDir" val="fromT"/>
                </dgm:alg>
              </dgm:if>
              <dgm:if name="Name23" func="var" arg="hierBranch" op="equ" val="r">
                <dgm:alg type="hierChild">
                  <dgm:param type="chAlign" val="l"/>
                  <dgm:param type="linDir" val="fromT"/>
                </dgm:alg>
              </dgm:if>
              <dgm:if name="Name24" func="var" arg="hierBranch" op="equ" val="hang">
                <dgm:choose name="Name25">
                  <dgm:if name="Name26" func="var" arg="dir" op="equ" val="norm">
                    <dgm:alg type="hierChild">
                      <dgm:param type="chAlign" val="l"/>
                      <dgm:param type="linDir" val="fromL"/>
                      <dgm:param type="secChAlign" val="t"/>
                      <dgm:param type="secLinDir" val="fromT"/>
                    </dgm:alg>
                  </dgm:if>
                  <dgm:else name="Name27">
                    <dgm:alg type="hierChild">
                      <dgm:param type="chAlign" val="l"/>
                      <dgm:param type="linDir" val="fromR"/>
                      <dgm:param type="secChAlign" val="t"/>
                      <dgm:param type="secLinDir" val="fromT"/>
                    </dgm:alg>
                  </dgm:else>
                </dgm:choose>
              </dgm:if>
              <dgm:else name="Name28">
                <dgm:choose name="Name29">
                  <dgm:if name="Name30" func="var" arg="dir" op="equ" val="norm">
                    <dgm:alg type="hierChild"/>
                  </dgm:if>
                  <dgm:else name="Name31">
                    <dgm:alg type="hierChild">
                      <dgm:param type="linDir" val="fromR"/>
                    </dgm:alg>
                  </dgm:else>
                </dgm:choose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a" axis="ch" ptType="nonAsst">
              <dgm:forEach name="Name32" axis="precedSib" ptType="parTrans" st="-1" cnt="1">
                <dgm:choose name="Name33">
                  <dgm:if name="Name34" func="var" arg="hierBranch" op="equ" val="std">
                    <dgm:layoutNode name="Name35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tCtr"/>
                        <dgm:param type="bendPt" val="end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36" func="var" arg="hierBranch" op="equ" val="init">
                    <dgm:layoutNode name="Name37">
                      <dgm:choose name="Name38">
                        <dgm:if name="Name39" axis="self" func="depth" op="lte" val="2">
                          <dgm:alg type="conn">
                            <dgm:param type="connRout" val="bend"/>
                            <dgm:param type="dim" val="1D"/>
                            <dgm:param type="endSty" val="noArr"/>
                            <dgm:param type="begPts" val="bCtr"/>
                            <dgm:param type="endPts" val="tCtr"/>
                            <dgm:param type="bendPt" val="end"/>
                          </dgm:alg>
                        </dgm:if>
                        <dgm:else name="Name40">
                          <dgm:choose name="Name41">
                            <dgm:if name="Name42" axis="par des" func="maxDepth" op="lte" val="1">
                              <dgm:choose name="Name43">
                                <dgm:if name="Name44" axis="par ch" ptType="node asst" func="cnt" op="gte" val="1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</dgm:alg>
                                </dgm:if>
                                <dgm:else name="Name45">
                                  <dgm:alg type="conn">
                                    <dgm:param type="connRout" val="bend"/>
                                    <dgm:param type="dim" val="1D"/>
                                    <dgm:param type="endSty" val="noArr"/>
                                    <dgm:param type="begPts" val="bCtr"/>
                                    <dgm:param type="endPts" val="midL midR"/>
                                    <dgm:param type="srcNode" val="rootConnector"/>
                                  </dgm:alg>
                                </dgm:else>
                              </dgm:choose>
                            </dgm:if>
                            <dgm:else name="Name46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tCtr"/>
                                <dgm:param type="bendPt" val="end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if name="Name47" func="var" arg="hierBranch" op="equ" val="hang">
                    <dgm:layoutNode name="Name48">
                      <dgm:alg type="conn">
                        <dgm:param type="connRout" val="bend"/>
                        <dgm:param type="dim" val="1D"/>
                        <dgm:param type="endSty" val="noArr"/>
                        <dgm:param type="begPts" val="bCtr"/>
                        <dgm:param type="endPts" val="midL midR"/>
                      </dgm:alg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if>
                  <dgm:else name="Name49">
                    <dgm:layoutNode name="Name50">
                      <dgm:choose name="Name51">
                        <dgm:if name="Name52" axis="self" func="depth" op="lte" val="2">
                          <dgm:choose name="Name53">
                            <dgm:if name="Name54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5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1"/>
                              </dgm:alg>
                            </dgm:else>
                          </dgm:choose>
                        </dgm:if>
                        <dgm:else name="Name56">
                          <dgm:choose name="Name57">
                            <dgm:if name="Name58" axis="par ch" ptType="node asst" func="cnt" op="gte" val="1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</dgm:alg>
                            </dgm:if>
                            <dgm:else name="Name59">
                              <dgm:alg type="conn">
                                <dgm:param type="connRout" val="bend"/>
                                <dgm:param type="dim" val="1D"/>
                                <dgm:param type="endSty" val="noArr"/>
                                <dgm:param type="begPts" val="bCtr"/>
                                <dgm:param type="endPts" val="midL midR"/>
                                <dgm:param type="srcNode" val="rootConnector"/>
                              </dgm:alg>
                            </dgm:else>
                          </dgm:choose>
                        </dgm:else>
                      </dgm:choose>
                      <dgm:shape xmlns:r="http://schemas.openxmlformats.org/officeDocument/2006/relationships" type="conn" r:blip="" zOrderOff="-99999">
                        <dgm:adjLst/>
                      </dgm:shape>
                      <dgm:presOf axis="self"/>
                      <dgm:constrLst>
                        <dgm:constr type="begPad"/>
                        <dgm:constr type="endPad"/>
                      </dgm:constrLst>
                      <dgm:ruleLst/>
                    </dgm:layoutNode>
                  </dgm:else>
                </dgm:choose>
              </dgm:forEach>
              <dgm:layoutNode name="hierRoot2">
                <dgm:varLst>
                  <dgm:hierBranch val="init"/>
                </dgm:varLst>
                <dgm:choose name="Name60">
                  <dgm:if name="Name61" func="var" arg="hierBranch" op="equ" val="l">
                    <dgm:choose name="Name62">
                      <dgm:if name="Name63" axis="ch" ptType="asst" func="cnt" op="gte" val="1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4">
                        <dgm:alg type="hierRoot">
                          <dgm:param type="hierAlign" val="tR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5" func="var" arg="hierBranch" op="equ" val="r">
                    <dgm:choose name="Name66">
                      <dgm:if name="Name67" axis="ch" ptType="asst" func="cnt" op="g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68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25"/>
                        </dgm:constrLst>
                      </dgm:else>
                    </dgm:choose>
                  </dgm:if>
                  <dgm:if name="Name69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70" func="var" arg="hierBranch" op="equ" val="init">
                    <dgm:choose name="Name71">
                      <dgm:if name="Name72" axis="des" func="maxDepth" op="lte" val="1">
                        <dgm:choose name="Name73">
                          <dgm:if name="Name74" axis="ch" ptType="asst" func="cnt" op="gte" val="1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65"/>
                            </dgm:constrLst>
                          </dgm:if>
                          <dgm:else name="Name75">
                            <dgm:alg type="hierRoot">
                              <dgm:param type="hierAlign" val="tL"/>
                            </dgm:alg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alignOff" val="0.25"/>
                            </dgm:constrLst>
                          </dgm:else>
                        </dgm:choose>
                      </dgm:if>
                      <dgm:else name="Name76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77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else>
                </dgm:choose>
                <dgm:ruleLst/>
                <dgm:layoutNode name="rootComposite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78">
                    <dgm:if name="Name79" func="var" arg="hierBranch" op="equ" val="init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0" func="var" arg="hierBranch" op="equ" val="l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if name="Name81" func="var" arg="hierBranch" op="equ" val="r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l" for="ch" forName="rootConnector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if>
                    <dgm:else name="Name82">
                      <dgm:constrLst>
                        <dgm:constr type="l" for="ch" forName="rootText"/>
                        <dgm:constr type="t" for="ch" forName="rootText"/>
                        <dgm:constr type="w" for="ch" forName="rootText" refType="w"/>
                        <dgm:constr type="h" for="ch" forName="rootText" refType="h"/>
                        <dgm:constr type="r" for="ch" forName="rootConnector" refType="w"/>
                        <dgm:constr type="t" for="ch" forName="rootConnector"/>
                        <dgm:constr type="w" for="ch" forName="rootConnector" refType="w" refFor="ch" refForName="rootText" fact="0.2"/>
                        <dgm:constr type="h" for="ch" forName="rootConnector" refType="h" refFor="ch" refForName="rootText"/>
                      </dgm:constrLst>
                    </dgm:else>
                  </dgm:choose>
                  <dgm:ruleLst/>
                  <dgm:layoutNode name="rootText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" moveWith="rootText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4">
                  <dgm:choose name="Name83">
                    <dgm:if name="Name84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85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86" func="var" arg="hierBranch" op="equ" val="hang">
                      <dgm:choose name="Name87">
                        <dgm:if name="Name88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89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90" func="var" arg="hierBranch" op="equ" val="std">
                      <dgm:choose name="Name91">
                        <dgm:if name="Name92" func="var" arg="dir" op="equ" val="norm">
                          <dgm:alg type="hierChild"/>
                        </dgm:if>
                        <dgm:else name="Name93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94" func="var" arg="hierBranch" op="equ" val="init">
                      <dgm:choose name="Name95">
                        <dgm:if name="Name96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97">
                          <dgm:choose name="Name98">
                            <dgm:if name="Name99" func="var" arg="dir" op="equ" val="norm">
                              <dgm:alg type="hierChild"/>
                            </dgm:if>
                            <dgm:else name="Name100">
                              <dgm:alg type="hierChild">
                                <dgm:param type="linDir" val="fromR"/>
                              </dgm:alg>
                            </dgm:else>
                          </dgm:choose>
                        </dgm:else>
                      </dgm:choose>
                    </dgm:if>
                    <dgm:else name="Name101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2" ref="rep2a"/>
                </dgm:layoutNode>
                <dgm:layoutNode name="hierChild5">
                  <dgm:choose name="Name103">
                    <dgm:if name="Name104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05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06" ref="rep2b"/>
                </dgm:layoutNode>
              </dgm:layoutNode>
            </dgm:forEach>
          </dgm:layoutNode>
          <dgm:layoutNode name="hierChild3">
            <dgm:choose name="Name107">
              <dgm:if name="Name108" func="var" arg="dir" op="equ" val="norm">
                <dgm:alg type="hierChild">
                  <dgm:param type="chAlign" val="l"/>
                  <dgm:param type="linDir" val="fromL"/>
                  <dgm:param type="secChAlign" val="t"/>
                  <dgm:param type="secLinDir" val="fromT"/>
                </dgm:alg>
              </dgm:if>
              <dgm:else name="Name109">
                <dgm:alg type="hierChild">
                  <dgm:param type="chAlign" val="l"/>
                  <dgm:param type="linDir" val="fromR"/>
                  <dgm:param type="secChAlign" val="t"/>
                  <dgm:param type="secLinDir" val="fromT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2b" axis="ch" ptType="asst">
              <dgm:forEach name="Name110" axis="precedSib" ptType="parTrans" st="-1" cnt="1">
                <dgm:layoutNode name="Name111">
                  <dgm:alg type="conn">
                    <dgm:param type="connRout" val="bend"/>
                    <dgm:param type="dim" val="1D"/>
                    <dgm:param type="endSty" val="noArr"/>
                    <dgm:param type="begPts" val="bCtr"/>
                    <dgm:param type="endPts" val="midL midR"/>
                  </dgm:alg>
                  <dgm:shape xmlns:r="http://schemas.openxmlformats.org/officeDocument/2006/relationships" type="conn" r:blip="" zOrderOff="-99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layoutNode name="hierRoot3">
                <dgm:varLst>
                  <dgm:hierBranch val="init"/>
                </dgm:varLst>
                <dgm:choose name="Name112">
                  <dgm:if name="Name113" func="var" arg="hierBranch" op="equ" val="l">
                    <dgm:alg type="hierRoot">
                      <dgm:param type="hierAlign" val="tR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4" func="var" arg="hierBranch" op="equ" val="r">
                    <dgm:alg type="hierRoot">
                      <dgm:param type="hierAlign" val="tL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5" func="var" arg="hierBranch" op="equ" val="hang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 val="0.65"/>
                    </dgm:constrLst>
                  </dgm:if>
                  <dgm:if name="Name116" func="var" arg="hierBranch" op="equ" val="std">
                    <dgm:alg type="hierRoot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alignOff"/>
                      <dgm:constr type="bendDist" for="des" ptType="parTrans" refType="sp" fact="0.5"/>
                    </dgm:constrLst>
                  </dgm:if>
                  <dgm:if name="Name117" func="var" arg="hierBranch" op="equ" val="init">
                    <dgm:choose name="Name118">
                      <dgm:if name="Name119" axis="des" func="maxDepth" op="lte" val="1">
                        <dgm:alg type="hierRoot">
                          <dgm:param type="hierAlign" val="tL"/>
                        </dgm:alg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 val="0.65"/>
                        </dgm:constrLst>
                      </dgm:if>
                      <dgm:else name="Name120">
                        <dgm:alg type="hierRoot"/>
                        <dgm:shape xmlns:r="http://schemas.openxmlformats.org/officeDocument/2006/relationships" r:blip="">
                          <dgm:adjLst/>
                        </dgm:shape>
                        <dgm:presOf/>
                        <dgm:constrLst>
                          <dgm:constr type="alignOff"/>
                          <dgm:constr type="bendDist" for="des" ptType="parTrans" refType="sp" fact="0.5"/>
                        </dgm:constrLst>
                      </dgm:else>
                    </dgm:choose>
                  </dgm:if>
                  <dgm:else name="Name121"/>
                </dgm:choose>
                <dgm:ruleLst/>
                <dgm:layoutNode name="rootComposite3">
                  <dgm:alg type="composite"/>
                  <dgm:shape xmlns:r="http://schemas.openxmlformats.org/officeDocument/2006/relationships" r:blip="">
                    <dgm:adjLst/>
                  </dgm:shape>
                  <dgm:presOf axis="self" ptType="node" cnt="1"/>
                  <dgm:choose name="Name122">
                    <dgm:if name="Name123" func="var" arg="hierBranch" op="equ" val="init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4" func="var" arg="hierBranch" op="equ" val="l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if name="Name125" func="var" arg="hierBranch" op="equ" val="r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l" for="ch" forName="rootConnector3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if>
                    <dgm:else name="Name126">
                      <dgm:constrLst>
                        <dgm:constr type="l" for="ch" forName="rootText3"/>
                        <dgm:constr type="t" for="ch" forName="rootText3"/>
                        <dgm:constr type="w" for="ch" forName="rootText3" refType="w"/>
                        <dgm:constr type="h" for="ch" forName="rootText3" refType="h"/>
                        <dgm:constr type="r" for="ch" forName="rootConnector3" refType="w"/>
                        <dgm:constr type="t" for="ch" forName="rootConnector3"/>
                        <dgm:constr type="w" for="ch" forName="rootConnector3" refType="w" refFor="ch" refForName="rootText3" fact="0.2"/>
                        <dgm:constr type="h" for="ch" forName="rootConnector3" refType="h" refFor="ch" refForName="rootText3"/>
                      </dgm:constrLst>
                    </dgm:else>
                  </dgm:choose>
                  <dgm:ruleLst/>
                  <dgm:layoutNode name="rootText3">
                    <dgm:varLst>
                      <dgm:chPref val="3"/>
                    </dgm:varLst>
                    <dgm:alg type="tx"/>
                    <dgm:shape xmlns:r="http://schemas.openxmlformats.org/officeDocument/2006/relationships" type="rect" r:blip="">
                      <dgm:adjLst/>
                    </dgm:shape>
                    <dgm:presOf axis="self" ptType="node" cnt="1"/>
                    <dgm:constrLst>
                      <dgm:constr type="primFontSz" val="65"/>
                      <dgm:constr type="lMarg" refType="primFontSz" fact="0.05"/>
                      <dgm:constr type="rMarg" refType="primFontSz" fact="0.05"/>
                      <dgm:constr type="tMarg" refType="primFontSz" fact="0.05"/>
                      <dgm:constr type="b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rootConnector3" moveWith="rootText1">
                    <dgm:alg type="sp"/>
                    <dgm:shape xmlns:r="http://schemas.openxmlformats.org/officeDocument/2006/relationships" type="rect" r:blip="" hideGeom="1">
                      <dgm:adjLst/>
                    </dgm:shape>
                    <dgm:presOf axis="self" ptType="node" cnt="1"/>
                    <dgm:constrLst/>
                    <dgm:ruleLst/>
                  </dgm:layoutNode>
                </dgm:layoutNode>
                <dgm:layoutNode name="hierChild6">
                  <dgm:choose name="Name127">
                    <dgm:if name="Name128" func="var" arg="hierBranch" op="equ" val="l">
                      <dgm:alg type="hierChild">
                        <dgm:param type="chAlign" val="r"/>
                        <dgm:param type="linDir" val="fromT"/>
                      </dgm:alg>
                    </dgm:if>
                    <dgm:if name="Name129" func="var" arg="hierBranch" op="equ" val="r">
                      <dgm:alg type="hierChild">
                        <dgm:param type="chAlign" val="l"/>
                        <dgm:param type="linDir" val="fromT"/>
                      </dgm:alg>
                    </dgm:if>
                    <dgm:if name="Name130" func="var" arg="hierBranch" op="equ" val="hang">
                      <dgm:choose name="Name131">
                        <dgm:if name="Name132" func="var" arg="dir" op="equ" val="norm">
                          <dgm:alg type="hierChild">
                            <dgm:param type="chAlign" val="l"/>
                            <dgm:param type="linDir" val="fromL"/>
                            <dgm:param type="secChAlign" val="t"/>
                            <dgm:param type="secLinDir" val="fromT"/>
                          </dgm:alg>
                        </dgm:if>
                        <dgm:else name="Name133">
                          <dgm:alg type="hierChild">
                            <dgm:param type="chAlign" val="l"/>
                            <dgm:param type="linDir" val="fromR"/>
                            <dgm:param type="secChAlign" val="t"/>
                            <dgm:param type="secLinDir" val="fromT"/>
                          </dgm:alg>
                        </dgm:else>
                      </dgm:choose>
                    </dgm:if>
                    <dgm:if name="Name134" func="var" arg="hierBranch" op="equ" val="std">
                      <dgm:choose name="Name135">
                        <dgm:if name="Name136" func="var" arg="dir" op="equ" val="norm">
                          <dgm:alg type="hierChild"/>
                        </dgm:if>
                        <dgm:else name="Name137">
                          <dgm:alg type="hierChild">
                            <dgm:param type="linDir" val="fromR"/>
                          </dgm:alg>
                        </dgm:else>
                      </dgm:choose>
                    </dgm:if>
                    <dgm:if name="Name138" func="var" arg="hierBranch" op="equ" val="init">
                      <dgm:choose name="Name139">
                        <dgm:if name="Name140" axis="des" func="maxDepth" op="lte" val="1">
                          <dgm:alg type="hierChild">
                            <dgm:param type="chAlign" val="l"/>
                            <dgm:param type="linDir" val="fromT"/>
                          </dgm:alg>
                        </dgm:if>
                        <dgm:else name="Name141">
                          <dgm:alg type="hierChild"/>
                        </dgm:else>
                      </dgm:choose>
                    </dgm:if>
                    <dgm:else name="Name142"/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3" ref="rep2a"/>
                </dgm:layoutNode>
                <dgm:layoutNode name="hierChild7">
                  <dgm:choose name="Name144">
                    <dgm:if name="Name145" func="var" arg="dir" op="equ" val="norm">
                      <dgm:alg type="hierChild">
                        <dgm:param type="chAlign" val="l"/>
                        <dgm:param type="linDir" val="fromL"/>
                        <dgm:param type="secChAlign" val="t"/>
                        <dgm:param type="secLinDir" val="fromT"/>
                      </dgm:alg>
                    </dgm:if>
                    <dgm:else name="Name146">
                      <dgm:alg type="hierChild">
                        <dgm:param type="chAlign" val="l"/>
                        <dgm:param type="linDir" val="fromR"/>
                        <dgm:param type="secChAlign" val="t"/>
                        <dgm:param type="secLinDir" val="fromT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forEach name="Name147" ref="rep2b"/>
                </dgm:layoutNode>
              </dgm:layoutNode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126075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61439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089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3738998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013210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139444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7970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7744889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5060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5501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912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907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5053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3447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840219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51031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6085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39104C8-4B14-4D9C-87DE-83DAC7BE87DB}" type="datetimeFigureOut">
              <a:rPr lang="en-IN" smtClean="0"/>
              <a:t>10-07-2025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E41F1DCF-207B-4DCD-922B-86BA4092543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37666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20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slideLayout" Target="../slideLayouts/slideLayout6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B6917-8F6E-0BE0-CD54-50E18D9422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369441" y="1233378"/>
            <a:ext cx="5441285" cy="2364964"/>
          </a:xfrm>
        </p:spPr>
        <p:txBody>
          <a:bodyPr>
            <a:normAutofit fontScale="90000"/>
          </a:bodyPr>
          <a:lstStyle/>
          <a:p>
            <a:r>
              <a:rPr lang="en-IN" dirty="0"/>
              <a:t>Data Types and Type Casting in C#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A5E77BB-4104-15FF-6B06-3F5316375A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369441" y="4460488"/>
            <a:ext cx="5441286" cy="813186"/>
          </a:xfrm>
        </p:spPr>
        <p:txBody>
          <a:bodyPr>
            <a:normAutofit/>
          </a:bodyPr>
          <a:lstStyle/>
          <a:p>
            <a:r>
              <a:rPr lang="en-IN" dirty="0"/>
              <a:t>By Ankita Das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6AAFF90-89E1-46D5-B8B5-3BFDBB92D8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49" y="1"/>
            <a:ext cx="4690532" cy="6858000"/>
          </a:xfrm>
          <a:prstGeom prst="rect">
            <a:avLst/>
          </a:prstGeom>
        </p:spPr>
      </p:pic>
      <p:pic>
        <p:nvPicPr>
          <p:cNvPr id="7" name="Graphic 6" descr="Robot">
            <a:extLst>
              <a:ext uri="{FF2B5EF4-FFF2-40B4-BE49-F238E27FC236}">
                <a16:creationId xmlns:a16="http://schemas.microsoft.com/office/drawing/2014/main" id="{89E417EB-A7A8-B7D6-00DE-620A3FB6937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43339" y="1427660"/>
            <a:ext cx="3551912" cy="35519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56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C97DE15-60F3-5DAA-FD29-25978C9366D9}"/>
              </a:ext>
            </a:extLst>
          </p:cNvPr>
          <p:cNvSpPr txBox="1"/>
          <p:nvPr/>
        </p:nvSpPr>
        <p:spPr>
          <a:xfrm>
            <a:off x="1105784" y="397400"/>
            <a:ext cx="11834036" cy="60631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3. Using the ‘Convert’  Class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What It Is: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Provides methods to convert between base types safely.</a:t>
            </a: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Example: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400" b="1" dirty="0">
              <a:solidFill>
                <a:srgbClr val="D6D6D6"/>
              </a:solidFill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When to 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When converting between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incompatible types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 (e.g., string to int).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When you want to handle 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nulls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 gracefully.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 Key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Throws exceptions if the format is invalid.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Handles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null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 inputs better than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Parse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Useful for converting user input or data from external sources.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062F87D-CF0E-85C3-A834-AB0D82CDF2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64182" y="2531898"/>
            <a:ext cx="5353797" cy="1305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15628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0589BF7F-5070-BB8D-D4CB-666F545D6273}"/>
              </a:ext>
            </a:extLst>
          </p:cNvPr>
          <p:cNvSpPr txBox="1"/>
          <p:nvPr/>
        </p:nvSpPr>
        <p:spPr>
          <a:xfrm>
            <a:off x="762001" y="705177"/>
            <a:ext cx="11429999" cy="58169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4. 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Using 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Parse()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and </a:t>
            </a:r>
            <a:r>
              <a:rPr kumimoji="0" lang="en-US" altLang="en-US" sz="3200" b="1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TryParse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()</a:t>
            </a:r>
            <a:endParaRPr kumimoji="0" lang="en-US" altLang="en-US" sz="32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Parse()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 </a:t>
            </a:r>
            <a:r>
              <a:rPr kumimoji="0" lang="en-US" altLang="en-US" sz="2000" b="1" i="0" u="none" strike="noStrike" cap="none" normalizeH="0" baseline="0" dirty="0" err="1">
                <a:ln>
                  <a:noFill/>
                </a:ln>
                <a:effectLst/>
                <a:latin typeface="source-code-pro"/>
              </a:rPr>
              <a:t>TryParse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ource-code-pro"/>
              </a:rPr>
              <a:t>()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When to Use: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Parse()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 when you're sure the input is valid.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TryParse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 when input might be invalid (e.g., user input).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Key Points: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TryParse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is safer and preferred in real-world applications.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Avoid 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Parse()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 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unless you're validating input beforehand.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7D017F8-7D9C-8648-1B25-00A0BF2E2F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0245" y="1716755"/>
            <a:ext cx="7020905" cy="100026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EED5497-1C3B-09EA-C80B-879CAF6E7F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40972" y="3068574"/>
            <a:ext cx="7220958" cy="1000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34187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3947A5F-26CB-408F-69E8-ACA64AAC0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E4BD5F-9296-85FF-0DB7-2F6A347843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5267" y="484057"/>
            <a:ext cx="5330697" cy="1329596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200" b="1" i="0" dirty="0"/>
              <a:t> Boxing and Unboxing</a:t>
            </a:r>
            <a:br>
              <a:rPr lang="en-US" sz="3200" b="1" i="0" dirty="0"/>
            </a:br>
            <a:endParaRPr lang="en-US" sz="3200" dirty="0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4E41E7C3-E187-675F-8032-D58BDC70E5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16645" y="1813653"/>
            <a:ext cx="4170555" cy="35206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Key Points to Remember: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kumimoji="0" lang="en-US" altLang="en-US" b="1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Boxing stores the value on the </a:t>
            </a:r>
            <a:r>
              <a:rPr kumimoji="0" lang="en-US" altLang="en-US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heap</a:t>
            </a: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, which adds overhead.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Unboxing requires </a:t>
            </a:r>
            <a:r>
              <a:rPr kumimoji="0" lang="en-US" altLang="en-US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exact type match</a:t>
            </a: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Avoid frequent boxing/unboxing in </a:t>
            </a:r>
            <a:r>
              <a:rPr kumimoji="0" lang="en-US" altLang="en-US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performance-critical</a:t>
            </a: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code.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 </a:t>
            </a:r>
            <a:r>
              <a:rPr kumimoji="0" lang="en-US" altLang="en-US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generics</a:t>
            </a:r>
            <a:r>
              <a:rPr kumimoji="0" lang="en-US" altLang="en-US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(like List&lt;T&gt;) to avoid boxing with collections.</a:t>
            </a:r>
          </a:p>
          <a:p>
            <a:pPr marL="0" marR="0" lvl="0" indent="0" fontAlgn="base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  <a:tabLst/>
            </a:pPr>
            <a:endParaRPr kumimoji="0" lang="en-US" altLang="en-US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7AEE9CAC-347C-43C2-AE87-6BC5566E60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7232905" y="1"/>
            <a:ext cx="4959095" cy="6858000"/>
          </a:xfrm>
          <a:prstGeom prst="rect">
            <a:avLst/>
          </a:prstGeom>
        </p:spPr>
      </p:pic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C863044-BA6F-EEBF-6AA5-520B5491B79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4774003"/>
              </p:ext>
            </p:extLst>
          </p:nvPr>
        </p:nvGraphicFramePr>
        <p:xfrm>
          <a:off x="446049" y="1159726"/>
          <a:ext cx="6415253" cy="47858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43975">
                  <a:extLst>
                    <a:ext uri="{9D8B030D-6E8A-4147-A177-3AD203B41FA5}">
                      <a16:colId xmlns:a16="http://schemas.microsoft.com/office/drawing/2014/main" val="1151989887"/>
                    </a:ext>
                  </a:extLst>
                </a:gridCol>
                <a:gridCol w="1430165">
                  <a:extLst>
                    <a:ext uri="{9D8B030D-6E8A-4147-A177-3AD203B41FA5}">
                      <a16:colId xmlns:a16="http://schemas.microsoft.com/office/drawing/2014/main" val="3632663165"/>
                    </a:ext>
                  </a:extLst>
                </a:gridCol>
                <a:gridCol w="1242574">
                  <a:extLst>
                    <a:ext uri="{9D8B030D-6E8A-4147-A177-3AD203B41FA5}">
                      <a16:colId xmlns:a16="http://schemas.microsoft.com/office/drawing/2014/main" val="371126370"/>
                    </a:ext>
                  </a:extLst>
                </a:gridCol>
                <a:gridCol w="2398539">
                  <a:extLst>
                    <a:ext uri="{9D8B030D-6E8A-4147-A177-3AD203B41FA5}">
                      <a16:colId xmlns:a16="http://schemas.microsoft.com/office/drawing/2014/main" val="1896860777"/>
                    </a:ext>
                  </a:extLst>
                </a:gridCol>
              </a:tblGrid>
              <a:tr h="639298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>
                          <a:effectLst/>
                        </a:rPr>
                        <a:t>Concept</a:t>
                      </a: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>
                          <a:effectLst/>
                        </a:rPr>
                        <a:t>Description</a:t>
                      </a: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>
                          <a:effectLst/>
                        </a:rPr>
                        <a:t>Code Example</a:t>
                      </a: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0">
                          <a:effectLst/>
                        </a:rPr>
                        <a:t>Notes</a:t>
                      </a:r>
                    </a:p>
                  </a:txBody>
                  <a:tcPr marL="53017" marR="35344" marT="35344" marB="30927"/>
                </a:tc>
                <a:extLst>
                  <a:ext uri="{0D108BD9-81ED-4DB2-BD59-A6C34878D82A}">
                    <a16:rowId xmlns:a16="http://schemas.microsoft.com/office/drawing/2014/main" val="3450027559"/>
                  </a:ext>
                </a:extLst>
              </a:tr>
              <a:tr h="1616944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 dirty="0">
                          <a:effectLst/>
                        </a:rPr>
                        <a:t>Boxing</a:t>
                      </a:r>
                      <a:endParaRPr lang="en-IN" sz="1800" dirty="0">
                        <a:effectLst/>
                      </a:endParaRP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Converting a </a:t>
                      </a:r>
                      <a:r>
                        <a:rPr lang="en-US" sz="1800" b="1" dirty="0">
                          <a:effectLst/>
                        </a:rPr>
                        <a:t>value type</a:t>
                      </a:r>
                      <a:r>
                        <a:rPr lang="en-US" sz="1800" dirty="0">
                          <a:effectLst/>
                        </a:rPr>
                        <a:t> (like int, bool, double) to </a:t>
                      </a:r>
                      <a:r>
                        <a:rPr lang="en-US" sz="1800" b="1" dirty="0">
                          <a:effectLst/>
                        </a:rPr>
                        <a:t>object</a:t>
                      </a:r>
                      <a:r>
                        <a:rPr lang="en-US" sz="1800" dirty="0">
                          <a:effectLst/>
                        </a:rPr>
                        <a:t>.</a:t>
                      </a: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obj = x; where x is an int</a:t>
                      </a: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Value is copied to the heap and wrapped as an object.</a:t>
                      </a:r>
                    </a:p>
                  </a:txBody>
                  <a:tcPr marL="53017" marR="35344" marT="35344" marB="30927"/>
                </a:tc>
                <a:extLst>
                  <a:ext uri="{0D108BD9-81ED-4DB2-BD59-A6C34878D82A}">
                    <a16:rowId xmlns:a16="http://schemas.microsoft.com/office/drawing/2014/main" val="3953606128"/>
                  </a:ext>
                </a:extLst>
              </a:tr>
              <a:tr h="1128121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 b="1">
                          <a:effectLst/>
                        </a:rPr>
                        <a:t>Unboxing</a:t>
                      </a:r>
                      <a:endParaRPr lang="en-IN" sz="1800">
                        <a:effectLst/>
                      </a:endParaRP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Extracting the value type from the </a:t>
                      </a:r>
                      <a:r>
                        <a:rPr lang="en-US" sz="1800" b="1">
                          <a:effectLst/>
                        </a:rPr>
                        <a:t>object</a:t>
                      </a:r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int a = (int)obj;</a:t>
                      </a:r>
                    </a:p>
                  </a:txBody>
                  <a:tcPr marL="53017" marR="35344" marT="35344" marB="3092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Requires explicit cast. Must match the original type exactly.</a:t>
                      </a:r>
                    </a:p>
                  </a:txBody>
                  <a:tcPr marL="53017" marR="35344" marT="35344" marB="30927"/>
                </a:tc>
                <a:extLst>
                  <a:ext uri="{0D108BD9-81ED-4DB2-BD59-A6C34878D82A}">
                    <a16:rowId xmlns:a16="http://schemas.microsoft.com/office/drawing/2014/main" val="2813605364"/>
                  </a:ext>
                </a:extLst>
              </a:tr>
              <a:tr h="1366055">
                <a:tc>
                  <a:txBody>
                    <a:bodyPr/>
                    <a:lstStyle/>
                    <a:p>
                      <a:pPr algn="l" fontAlgn="t"/>
                      <a:r>
                        <a:rPr lang="en-IN" sz="1800">
                          <a:effectLst/>
                        </a:rPr>
                        <a:t>❌ Invalid Unboxing</a:t>
                      </a:r>
                    </a:p>
                  </a:txBody>
                  <a:tcPr marL="53017" marR="35344" marT="35344" marB="26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Trying to unbox to the </a:t>
                      </a:r>
                      <a:r>
                        <a:rPr lang="en-US" sz="1800" b="1">
                          <a:effectLst/>
                        </a:rPr>
                        <a:t>wrong type</a:t>
                      </a:r>
                      <a:r>
                        <a:rPr lang="en-US" sz="1800">
                          <a:effectLst/>
                        </a:rPr>
                        <a:t>.</a:t>
                      </a:r>
                    </a:p>
                  </a:txBody>
                  <a:tcPr marL="53017" marR="35344" marT="35344" marB="26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>
                          <a:effectLst/>
                        </a:rPr>
                        <a:t>bool a = (bool)obj; when obj holds an int</a:t>
                      </a:r>
                    </a:p>
                  </a:txBody>
                  <a:tcPr marL="53017" marR="35344" marT="35344" marB="2650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800" dirty="0">
                          <a:effectLst/>
                        </a:rPr>
                        <a:t>Compiles, but throws </a:t>
                      </a:r>
                      <a:r>
                        <a:rPr lang="en-US" sz="1800" dirty="0" err="1">
                          <a:effectLst/>
                        </a:rPr>
                        <a:t>InvalidCastException</a:t>
                      </a:r>
                      <a:r>
                        <a:rPr lang="en-US" sz="1800" dirty="0">
                          <a:effectLst/>
                        </a:rPr>
                        <a:t> at runtime.</a:t>
                      </a:r>
                    </a:p>
                  </a:txBody>
                  <a:tcPr marL="53017" marR="35344" marT="35344" marB="26508"/>
                </a:tc>
                <a:extLst>
                  <a:ext uri="{0D108BD9-81ED-4DB2-BD59-A6C34878D82A}">
                    <a16:rowId xmlns:a16="http://schemas.microsoft.com/office/drawing/2014/main" val="25463324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6810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1CAAD-969F-EFD5-6B54-064D57DA5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‘is’ Operator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491B25-BA9F-DC93-A8BA-D9134D57BD1D}"/>
              </a:ext>
            </a:extLst>
          </p:cNvPr>
          <p:cNvSpPr txBox="1"/>
          <p:nvPr/>
        </p:nvSpPr>
        <p:spPr>
          <a:xfrm>
            <a:off x="913796" y="1828799"/>
            <a:ext cx="5168052" cy="4699591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40000" lnSpcReduction="20000"/>
          </a:bodyPr>
          <a:lstStyle/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45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What It Does: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 The is operator checks whether an object is </a:t>
            </a:r>
            <a:r>
              <a:rPr kumimoji="0" lang="en-US" altLang="en-US" sz="38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compatible with a given type</a:t>
            </a:r>
            <a:r>
              <a:rPr kumimoji="0" lang="en-US" altLang="en-US" sz="29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  <a:endParaRPr kumimoji="0" lang="en-US" altLang="en-US" sz="2900" b="1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45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Example: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lang="en-US" altLang="en-US" sz="1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lang="en-US" altLang="en-US" sz="1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kumimoji="0" lang="en-US" altLang="en-US" sz="3200" b="1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45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Pattern Matching (C# 7.0+):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r>
              <a:rPr lang="en-US" altLang="en-US" sz="10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  </a:t>
            </a:r>
            <a:r>
              <a:rPr lang="en-US" altLang="en-US" sz="3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We</a:t>
            </a: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can also </a:t>
            </a:r>
            <a:r>
              <a:rPr kumimoji="0" lang="en-US" altLang="en-US" sz="38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declare a variable</a:t>
            </a: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 of the matched type: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r>
              <a:rPr kumimoji="0" lang="en-US" altLang="en-US" sz="4500" b="1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 Cases: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Safe type checking before casting.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Cleaner and safer than using </a:t>
            </a:r>
            <a:r>
              <a:rPr kumimoji="0" lang="en-US" altLang="en-US" sz="3800" b="0" i="0" u="none" strike="noStrike" cap="none" normalizeH="0" baseline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GetType</a:t>
            </a: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 or </a:t>
            </a:r>
            <a:r>
              <a:rPr kumimoji="0" lang="en-US" altLang="en-US" sz="3800" b="0" i="0" u="none" strike="noStrike" cap="none" normalizeH="0" baseline="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typeof</a:t>
            </a: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() comparisons.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Char char="•"/>
              <a:tabLst/>
            </a:pPr>
            <a:r>
              <a:rPr kumimoji="0" lang="en-US" altLang="en-US" sz="38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Useful in switch expressions and pattern matching</a:t>
            </a:r>
            <a:r>
              <a:rPr kumimoji="0" lang="en-US" altLang="en-US" sz="4500" b="0" i="0" u="none" strike="noStrike" cap="none" normalizeH="0" baseline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.</a:t>
            </a:r>
          </a:p>
          <a:p>
            <a:pPr marL="0" marR="0" lvl="0" indent="0" fontAlgn="base">
              <a:lnSpc>
                <a:spcPct val="90000"/>
              </a:lnSpc>
              <a:spcBef>
                <a:spcPct val="20000"/>
              </a:spcBef>
              <a:spcAft>
                <a:spcPts val="600"/>
              </a:spcAft>
              <a:buClr>
                <a:srgbClr val="4889D2"/>
              </a:buClr>
              <a:buSzPct val="70000"/>
              <a:buFont typeface="Wingdings 2" charset="2"/>
              <a:buNone/>
              <a:tabLst/>
            </a:pPr>
            <a:endParaRPr kumimoji="0" lang="en-US" altLang="en-US" sz="1000" b="0" i="0" u="none" strike="noStrike" cap="none" normalizeH="0" baseline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746234-6CA5-C6A4-C43A-E57D3C3B0F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4936" y="2041450"/>
            <a:ext cx="3874581" cy="118174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646786B-91E3-694A-6AD6-55C3B4C367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936" y="4447042"/>
            <a:ext cx="3874581" cy="7846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784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13041-02C4-1986-634C-517B3ACF3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584856" y="3024963"/>
            <a:ext cx="10353762" cy="97045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5400" dirty="0"/>
              <a:t>Thank you</a:t>
            </a:r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17A0171C-F4F6-5F86-D74D-1230F21946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470289" y="2132822"/>
            <a:ext cx="3258006" cy="3258006"/>
          </a:xfrm>
          <a:prstGeom prst="rect">
            <a:avLst/>
          </a:prstGeom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B00E9775-D148-4255-1D64-E445EFD89AEA}"/>
              </a:ext>
            </a:extLst>
          </p:cNvPr>
          <p:cNvCxnSpPr/>
          <p:nvPr/>
        </p:nvCxnSpPr>
        <p:spPr>
          <a:xfrm>
            <a:off x="6177516" y="2360428"/>
            <a:ext cx="0" cy="3030400"/>
          </a:xfrm>
          <a:prstGeom prst="line">
            <a:avLst/>
          </a:prstGeom>
        </p:spPr>
        <p:style>
          <a:lnRef idx="2">
            <a:schemeClr val="accent3"/>
          </a:lnRef>
          <a:fillRef idx="0">
            <a:schemeClr val="accent3"/>
          </a:fillRef>
          <a:effectRef idx="1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01971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144455-7BC8-E157-BA03-5B5B80F3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79472" y="609600"/>
            <a:ext cx="6696938" cy="970450"/>
          </a:xfrm>
        </p:spPr>
        <p:txBody>
          <a:bodyPr vert="horz" lIns="91440" tIns="45720" rIns="91440" bIns="45720" rtlCol="0" anchor="ctr">
            <a:noAutofit/>
          </a:bodyPr>
          <a:lstStyle/>
          <a:p>
            <a:pPr>
              <a:lnSpc>
                <a:spcPct val="90000"/>
              </a:lnSpc>
            </a:pPr>
            <a:r>
              <a:rPr lang="en-US" sz="3200" b="1" i="0" dirty="0"/>
              <a:t>       </a:t>
            </a: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r>
              <a:rPr lang="en-US" sz="3200" b="1" i="0" dirty="0"/>
              <a:t>Value Types vs Reference Types</a:t>
            </a: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br>
              <a:rPr lang="en-US" sz="3200" b="1" i="0" dirty="0"/>
            </a:br>
            <a:endParaRPr lang="en-US" sz="3200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405F23C-C82E-4181-95EA-321F3D891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-10650" y="1"/>
            <a:ext cx="4966697" cy="68580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AE8F60E-F1B5-9FA6-E538-BDCE765A4456}"/>
              </a:ext>
            </a:extLst>
          </p:cNvPr>
          <p:cNvSpPr txBox="1"/>
          <p:nvPr/>
        </p:nvSpPr>
        <p:spPr>
          <a:xfrm>
            <a:off x="5279472" y="1828801"/>
            <a:ext cx="5844760" cy="386604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r>
              <a:rPr lang="en-US" sz="2000" b="1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Notes:</a:t>
            </a:r>
            <a:endParaRPr lang="en-US" sz="2000" b="0" i="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Value types are faster and more memory-efficient for small data.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•"/>
            </a:pPr>
            <a:r>
              <a:rPr lang="en-US" b="0" i="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Reference types are better for large or complex data structures.</a:t>
            </a:r>
          </a:p>
          <a:p>
            <a:pPr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None/>
            </a:pPr>
            <a:br>
              <a:rPr 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</a:br>
            <a:endParaRPr 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1123124-B649-F2EF-336E-0A1DE36BBFD6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2592279041"/>
              </p:ext>
            </p:extLst>
          </p:nvPr>
        </p:nvGraphicFramePr>
        <p:xfrm>
          <a:off x="632815" y="1701035"/>
          <a:ext cx="4003195" cy="29882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96710">
                  <a:extLst>
                    <a:ext uri="{9D8B030D-6E8A-4147-A177-3AD203B41FA5}">
                      <a16:colId xmlns:a16="http://schemas.microsoft.com/office/drawing/2014/main" val="3229226295"/>
                    </a:ext>
                  </a:extLst>
                </a:gridCol>
                <a:gridCol w="1361936">
                  <a:extLst>
                    <a:ext uri="{9D8B030D-6E8A-4147-A177-3AD203B41FA5}">
                      <a16:colId xmlns:a16="http://schemas.microsoft.com/office/drawing/2014/main" val="72314065"/>
                    </a:ext>
                  </a:extLst>
                </a:gridCol>
                <a:gridCol w="1444549">
                  <a:extLst>
                    <a:ext uri="{9D8B030D-6E8A-4147-A177-3AD203B41FA5}">
                      <a16:colId xmlns:a16="http://schemas.microsoft.com/office/drawing/2014/main" val="3912107401"/>
                    </a:ext>
                  </a:extLst>
                </a:gridCol>
              </a:tblGrid>
              <a:tr h="395127"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7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Memory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7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Stack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marL="0" algn="l" defTabSz="914400" rtl="0" eaLnBrk="1" fontAlgn="t" latinLnBrk="0" hangingPunct="1"/>
                      <a:r>
                        <a:rPr lang="en-IN" sz="1700" b="0" kern="120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Heap</a:t>
                      </a:r>
                    </a:p>
                  </a:txBody>
                  <a:tcPr marL="84973" marR="56649" marT="56649" marB="49568"/>
                </a:tc>
                <a:extLst>
                  <a:ext uri="{0D108BD9-81ED-4DB2-BD59-A6C34878D82A}">
                    <a16:rowId xmlns:a16="http://schemas.microsoft.com/office/drawing/2014/main" val="246685367"/>
                  </a:ext>
                </a:extLst>
              </a:tr>
              <a:tr h="65004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Stores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Actual data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Reference to data</a:t>
                      </a:r>
                    </a:p>
                  </a:txBody>
                  <a:tcPr marL="84973" marR="56649" marT="56649" marB="49568"/>
                </a:tc>
                <a:extLst>
                  <a:ext uri="{0D108BD9-81ED-4DB2-BD59-A6C34878D82A}">
                    <a16:rowId xmlns:a16="http://schemas.microsoft.com/office/drawing/2014/main" val="4114125830"/>
                  </a:ext>
                </a:extLst>
              </a:tr>
              <a:tr h="65004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Examples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int, float, bool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string, class, array</a:t>
                      </a:r>
                    </a:p>
                  </a:txBody>
                  <a:tcPr marL="84973" marR="56649" marT="56649" marB="49568"/>
                </a:tc>
                <a:extLst>
                  <a:ext uri="{0D108BD9-81ED-4DB2-BD59-A6C34878D82A}">
                    <a16:rowId xmlns:a16="http://schemas.microsoft.com/office/drawing/2014/main" val="419456898"/>
                  </a:ext>
                </a:extLst>
              </a:tr>
              <a:tr h="650047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Nullable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Use ? (e.g., int?)</a:t>
                      </a:r>
                    </a:p>
                  </a:txBody>
                  <a:tcPr marL="84973" marR="56649" marT="56649" marB="49568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Already nullable</a:t>
                      </a:r>
                    </a:p>
                  </a:txBody>
                  <a:tcPr marL="84973" marR="56649" marT="56649" marB="49568"/>
                </a:tc>
                <a:extLst>
                  <a:ext uri="{0D108BD9-81ED-4DB2-BD59-A6C34878D82A}">
                    <a16:rowId xmlns:a16="http://schemas.microsoft.com/office/drawing/2014/main" val="1042545469"/>
                  </a:ext>
                </a:extLst>
              </a:tr>
              <a:tr h="642966"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Copy Behavior</a:t>
                      </a:r>
                    </a:p>
                  </a:txBody>
                  <a:tcPr marL="84973" marR="56649" marT="56649" marB="42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Copied by value</a:t>
                      </a:r>
                    </a:p>
                  </a:txBody>
                  <a:tcPr marL="84973" marR="56649" marT="56649" marB="42487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700">
                          <a:effectLst/>
                        </a:rPr>
                        <a:t>Copied by reference</a:t>
                      </a:r>
                    </a:p>
                  </a:txBody>
                  <a:tcPr marL="84973" marR="56649" marT="56649" marB="42487"/>
                </a:tc>
                <a:extLst>
                  <a:ext uri="{0D108BD9-81ED-4DB2-BD59-A6C34878D82A}">
                    <a16:rowId xmlns:a16="http://schemas.microsoft.com/office/drawing/2014/main" val="2202001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99613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 1">
            <a:extLst>
              <a:ext uri="{FF2B5EF4-FFF2-40B4-BE49-F238E27FC236}">
                <a16:creationId xmlns:a16="http://schemas.microsoft.com/office/drawing/2014/main" id="{F5976C0E-ED44-4EA8-ABE6-0C0BC112ED1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42801988"/>
              </p:ext>
            </p:extLst>
          </p:nvPr>
        </p:nvGraphicFramePr>
        <p:xfrm>
          <a:off x="1483113" y="719667"/>
          <a:ext cx="9545442" cy="31293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91EC832-F1EB-144F-7351-5CC90D7E5597}"/>
              </a:ext>
            </a:extLst>
          </p:cNvPr>
          <p:cNvCxnSpPr/>
          <p:nvPr/>
        </p:nvCxnSpPr>
        <p:spPr>
          <a:xfrm>
            <a:off x="9411110" y="3786746"/>
            <a:ext cx="0" cy="361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2623FF24-654C-DAB9-0511-843AC6A0E249}"/>
              </a:ext>
            </a:extLst>
          </p:cNvPr>
          <p:cNvSpPr/>
          <p:nvPr/>
        </p:nvSpPr>
        <p:spPr>
          <a:xfrm>
            <a:off x="1851102" y="4204008"/>
            <a:ext cx="2593143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 age = 25;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float temp = 36.6f;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double pi = 3.14159;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x = 7000000000 </a:t>
            </a:r>
            <a:endParaRPr lang="en-IN" dirty="0"/>
          </a:p>
          <a:p>
            <a:pPr algn="ctr"/>
            <a:endParaRPr lang="en-IN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95A9668-0DCF-C365-3125-847408658697}"/>
              </a:ext>
            </a:extLst>
          </p:cNvPr>
          <p:cNvSpPr/>
          <p:nvPr/>
        </p:nvSpPr>
        <p:spPr>
          <a:xfrm>
            <a:off x="5007935" y="4215159"/>
            <a:ext cx="2593143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char grade = 'A';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bool isLoggedIn = true;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696B4D8-2DA2-3DE5-41A8-CE634A614700}"/>
              </a:ext>
            </a:extLst>
          </p:cNvPr>
          <p:cNvSpPr/>
          <p:nvPr/>
        </p:nvSpPr>
        <p:spPr>
          <a:xfrm>
            <a:off x="8130085" y="4215158"/>
            <a:ext cx="2593143" cy="227536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 name = "Ankita";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string email = "ankita@example.com";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algn="ctr"/>
            <a:endParaRPr lang="en-IN" dirty="0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AADEE58-4E42-F6DB-0B04-CC1F199305C9}"/>
              </a:ext>
            </a:extLst>
          </p:cNvPr>
          <p:cNvCxnSpPr/>
          <p:nvPr/>
        </p:nvCxnSpPr>
        <p:spPr>
          <a:xfrm>
            <a:off x="6218144" y="3889441"/>
            <a:ext cx="0" cy="361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07EBFBBE-5B9D-9E4B-9040-5D051207F445}"/>
              </a:ext>
            </a:extLst>
          </p:cNvPr>
          <p:cNvCxnSpPr/>
          <p:nvPr/>
        </p:nvCxnSpPr>
        <p:spPr>
          <a:xfrm>
            <a:off x="3006593" y="3825299"/>
            <a:ext cx="0" cy="36150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24292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99E6-BF9B-88F5-8E8C-47894486AE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6" y="609600"/>
            <a:ext cx="5168052" cy="1117600"/>
          </a:xfrm>
        </p:spPr>
        <p:txBody>
          <a:bodyPr>
            <a:normAutofit/>
          </a:bodyPr>
          <a:lstStyle/>
          <a:p>
            <a:r>
              <a:rPr lang="en-IN" sz="3700"/>
              <a:t>Var and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71F9E-CB46-D060-AB70-ECF0599F49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6" y="1828800"/>
            <a:ext cx="5168052" cy="3962400"/>
          </a:xfrm>
        </p:spPr>
        <p:txBody>
          <a:bodyPr>
            <a:norm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  <a:buClr>
                <a:srgbClr val="4F99ED"/>
              </a:buClr>
            </a:pPr>
            <a:r>
              <a:rPr lang="en-US" dirty="0">
                <a:latin typeface="Arial" panose="020B0604020202020204" pitchFamily="34" charset="0"/>
              </a:rPr>
              <a:t>The compiler looks at the right-hand side of the assignment to determine the type.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ct val="0"/>
              </a:spcAft>
              <a:buClr>
                <a:srgbClr val="4F99ED"/>
              </a:buClr>
              <a:buSzTx/>
              <a:buFont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indent="0">
              <a:buClr>
                <a:srgbClr val="4F99ED"/>
              </a:buClr>
              <a:buNone/>
            </a:pPr>
            <a:endParaRPr lang="en-IN" dirty="0"/>
          </a:p>
          <a:p>
            <a:pPr marL="0" indent="0">
              <a:buClr>
                <a:srgbClr val="4F99ED"/>
              </a:buClr>
              <a:buNone/>
            </a:pPr>
            <a:endParaRPr lang="en-IN" dirty="0"/>
          </a:p>
          <a:p>
            <a:pPr marL="0" indent="0">
              <a:buClr>
                <a:srgbClr val="4F99ED"/>
              </a:buClr>
              <a:buNone/>
            </a:pPr>
            <a:endParaRPr lang="en-IN" dirty="0"/>
          </a:p>
          <a:p>
            <a:pPr>
              <a:buClr>
                <a:srgbClr val="4F99ED"/>
              </a:buClr>
            </a:pPr>
            <a:r>
              <a:rPr lang="en-US" dirty="0">
                <a:latin typeface="Arial" panose="020B0604020202020204" pitchFamily="34" charset="0"/>
              </a:rPr>
              <a:t>Once inferred, the type cannot be changed.</a:t>
            </a:r>
          </a:p>
          <a:p>
            <a:pPr>
              <a:buClr>
                <a:srgbClr val="4F99ED"/>
              </a:buClr>
            </a:pPr>
            <a:endParaRPr lang="en-US" dirty="0">
              <a:latin typeface="Segoe Sans"/>
            </a:endParaRPr>
          </a:p>
          <a:p>
            <a:pPr marL="0" indent="0">
              <a:buClr>
                <a:srgbClr val="4F99ED"/>
              </a:buClr>
              <a:buNone/>
            </a:pPr>
            <a:endParaRPr lang="en-IN" b="1" i="0" dirty="0">
              <a:effectLst/>
              <a:latin typeface="Segoe Sans"/>
            </a:endParaRPr>
          </a:p>
          <a:p>
            <a:pPr>
              <a:buClr>
                <a:srgbClr val="4F99ED"/>
              </a:buClr>
            </a:pPr>
            <a:endParaRPr lang="en-US" b="0" i="0" dirty="0">
              <a:effectLst/>
              <a:latin typeface="Segoe Sans"/>
            </a:endParaRPr>
          </a:p>
          <a:p>
            <a:pPr>
              <a:buClr>
                <a:srgbClr val="4F99ED"/>
              </a:buClr>
            </a:pPr>
            <a:endParaRPr lang="en-IN" dirty="0"/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F15A1844-5CB8-438B-B90E-EF2A51CF8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64" r="2807" b="1446"/>
          <a:stretch/>
        </p:blipFill>
        <p:spPr>
          <a:xfrm>
            <a:off x="6586695" y="1"/>
            <a:ext cx="5605305" cy="6858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2AFFADA8-F006-A06A-7257-084A42B5DC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95664" y="1742342"/>
            <a:ext cx="4187366" cy="934407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1629B11-4187-80B2-39B1-6258571D172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64936" y="4235768"/>
            <a:ext cx="4298879" cy="10610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64570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A1350-6369-D937-CDDB-C710CE94E8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7CE66-94F5-C466-276D-5732E6CAD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8588" y="374087"/>
            <a:ext cx="9692640" cy="1013459"/>
          </a:xfrm>
        </p:spPr>
        <p:txBody>
          <a:bodyPr/>
          <a:lstStyle/>
          <a:p>
            <a:r>
              <a:rPr lang="en-IN" dirty="0"/>
              <a:t>Var and Type Inference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4BDA7-4D78-738E-C967-2174655947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b="0" i="0" dirty="0">
              <a:solidFill>
                <a:srgbClr val="D6D6D6"/>
              </a:solidFill>
              <a:effectLst/>
              <a:latin typeface="Segoe Sans"/>
            </a:endParaRPr>
          </a:p>
          <a:p>
            <a:endParaRPr lang="en-IN" dirty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61C75D7B-02B6-F8ED-6591-6D129F83765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965546"/>
              </p:ext>
            </p:extLst>
          </p:nvPr>
        </p:nvGraphicFramePr>
        <p:xfrm>
          <a:off x="2098281" y="1957224"/>
          <a:ext cx="9169276" cy="295240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84638">
                  <a:extLst>
                    <a:ext uri="{9D8B030D-6E8A-4147-A177-3AD203B41FA5}">
                      <a16:colId xmlns:a16="http://schemas.microsoft.com/office/drawing/2014/main" val="1209414694"/>
                    </a:ext>
                  </a:extLst>
                </a:gridCol>
                <a:gridCol w="4584638">
                  <a:extLst>
                    <a:ext uri="{9D8B030D-6E8A-4147-A177-3AD203B41FA5}">
                      <a16:colId xmlns:a16="http://schemas.microsoft.com/office/drawing/2014/main" val="3668687536"/>
                    </a:ext>
                  </a:extLst>
                </a:gridCol>
              </a:tblGrid>
              <a:tr h="365067"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Feature</a:t>
                      </a:r>
                    </a:p>
                  </a:txBody>
                  <a:tcPr marR="60960" marT="60960" marB="533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0">
                          <a:effectLst/>
                        </a:rPr>
                        <a:t>Description</a:t>
                      </a:r>
                    </a:p>
                  </a:txBody>
                  <a:tcPr marR="60960" marT="60960" marB="53340"/>
                </a:tc>
                <a:extLst>
                  <a:ext uri="{0D108BD9-81ED-4DB2-BD59-A6C34878D82A}">
                    <a16:rowId xmlns:a16="http://schemas.microsoft.com/office/drawing/2014/main" val="470904855"/>
                  </a:ext>
                </a:extLst>
              </a:tr>
              <a:tr h="622761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Scope</a:t>
                      </a:r>
                      <a:endParaRPr lang="en-IN">
                        <a:effectLst/>
                      </a:endParaRPr>
                    </a:p>
                  </a:txBody>
                  <a:tcPr marR="60960" marT="60960" marB="533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Only allowed for </a:t>
                      </a:r>
                      <a:r>
                        <a:rPr lang="en-US" b="1">
                          <a:effectLst/>
                        </a:rPr>
                        <a:t>local variables</a:t>
                      </a:r>
                      <a:r>
                        <a:rPr lang="en-US">
                          <a:effectLst/>
                        </a:rPr>
                        <a:t> (inside methods)</a:t>
                      </a:r>
                    </a:p>
                  </a:txBody>
                  <a:tcPr marR="60960" marT="60960" marB="53340"/>
                </a:tc>
                <a:extLst>
                  <a:ext uri="{0D108BD9-81ED-4DB2-BD59-A6C34878D82A}">
                    <a16:rowId xmlns:a16="http://schemas.microsoft.com/office/drawing/2014/main" val="3050859165"/>
                  </a:ext>
                </a:extLst>
              </a:tr>
              <a:tr h="62276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Initialization</a:t>
                      </a:r>
                      <a:endParaRPr lang="en-IN" dirty="0">
                        <a:effectLst/>
                      </a:endParaRPr>
                    </a:p>
                  </a:txBody>
                  <a:tcPr marR="60960" marT="60960" marB="533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Must be initialized at the time of declaration</a:t>
                      </a:r>
                    </a:p>
                  </a:txBody>
                  <a:tcPr marR="60960" marT="60960" marB="53340"/>
                </a:tc>
                <a:extLst>
                  <a:ext uri="{0D108BD9-81ED-4DB2-BD59-A6C34878D82A}">
                    <a16:rowId xmlns:a16="http://schemas.microsoft.com/office/drawing/2014/main" val="1353635195"/>
                  </a:ext>
                </a:extLst>
              </a:tr>
              <a:tr h="622761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Strongly Typed</a:t>
                      </a:r>
                      <a:endParaRPr lang="en-IN">
                        <a:effectLst/>
                      </a:endParaRPr>
                    </a:p>
                  </a:txBody>
                  <a:tcPr marR="60960" marT="60960" marB="5334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Type is fixed after inference; not dynamic</a:t>
                      </a:r>
                    </a:p>
                  </a:txBody>
                  <a:tcPr marR="60960" marT="60960" marB="53340"/>
                </a:tc>
                <a:extLst>
                  <a:ext uri="{0D108BD9-81ED-4DB2-BD59-A6C34878D82A}">
                    <a16:rowId xmlns:a16="http://schemas.microsoft.com/office/drawing/2014/main" val="2634137648"/>
                  </a:ext>
                </a:extLst>
              </a:tr>
              <a:tr h="615602">
                <a:tc>
                  <a:txBody>
                    <a:bodyPr/>
                    <a:lstStyle/>
                    <a:p>
                      <a:pPr algn="l" fontAlgn="t"/>
                      <a:r>
                        <a:rPr lang="en-IN" b="1">
                          <a:effectLst/>
                        </a:rPr>
                        <a:t>Compile-Time Feature</a:t>
                      </a:r>
                      <a:endParaRPr lang="en-IN">
                        <a:effectLst/>
                      </a:endParaRPr>
                    </a:p>
                  </a:txBody>
                  <a:tcPr marR="60960" marT="60960"/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Type is resolved during compilation, not at runtime</a:t>
                      </a:r>
                    </a:p>
                  </a:txBody>
                  <a:tcPr marR="60960" marT="60960"/>
                </a:tc>
                <a:extLst>
                  <a:ext uri="{0D108BD9-81ED-4DB2-BD59-A6C34878D82A}">
                    <a16:rowId xmlns:a16="http://schemas.microsoft.com/office/drawing/2014/main" val="3669802985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B75BE3A4-EC08-CBC9-D29A-ECBC7732FA83}"/>
              </a:ext>
            </a:extLst>
          </p:cNvPr>
          <p:cNvSpPr txBox="1"/>
          <p:nvPr/>
        </p:nvSpPr>
        <p:spPr>
          <a:xfrm>
            <a:off x="838200" y="1475820"/>
            <a:ext cx="952128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Key Characteristics: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12E3A3C-B305-0576-6914-F5DD69B81AAA}"/>
              </a:ext>
            </a:extLst>
          </p:cNvPr>
          <p:cNvSpPr txBox="1"/>
          <p:nvPr/>
        </p:nvSpPr>
        <p:spPr>
          <a:xfrm>
            <a:off x="838200" y="5134401"/>
            <a:ext cx="8246979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IN" sz="2000" b="1" dirty="0"/>
              <a:t>When to use Var:</a:t>
            </a:r>
          </a:p>
          <a:p>
            <a:endParaRPr lang="en-IN" dirty="0"/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LINQ Queries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Anonymous Types</a:t>
            </a:r>
          </a:p>
          <a:p>
            <a:pPr marL="342900" indent="-342900">
              <a:buAutoNum type="arabicPeriod"/>
            </a:pPr>
            <a:r>
              <a:rPr lang="en-IN" dirty="0">
                <a:solidFill>
                  <a:schemeClr val="tx2"/>
                </a:solidFill>
              </a:rPr>
              <a:t>Simplifying Complex Types</a:t>
            </a:r>
          </a:p>
        </p:txBody>
      </p:sp>
    </p:spTree>
    <p:extLst>
      <p:ext uri="{BB962C8B-B14F-4D97-AF65-F5344CB8AC3E}">
        <p14:creationId xmlns:p14="http://schemas.microsoft.com/office/powerpoint/2010/main" val="10790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B0B46A-2DBB-0071-906D-60CFFE4A2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0693" y="4406537"/>
            <a:ext cx="9440034" cy="108833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800" dirty="0"/>
              <a:t>Constants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388B9C04-BE42-0DFB-3B42-02FFEC074E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8287314"/>
              </p:ext>
            </p:extLst>
          </p:nvPr>
        </p:nvGraphicFramePr>
        <p:xfrm>
          <a:off x="643338" y="696437"/>
          <a:ext cx="10912115" cy="3143606"/>
        </p:xfrm>
        <a:graphic>
          <a:graphicData uri="http://schemas.openxmlformats.org/drawingml/2006/table">
            <a:tbl>
              <a:tblPr firstRow="1" bandRow="1">
                <a:noFill/>
                <a:tableStyleId>{5C22544A-7EE6-4342-B048-85BDC9FD1C3A}</a:tableStyleId>
              </a:tblPr>
              <a:tblGrid>
                <a:gridCol w="1777485">
                  <a:extLst>
                    <a:ext uri="{9D8B030D-6E8A-4147-A177-3AD203B41FA5}">
                      <a16:colId xmlns:a16="http://schemas.microsoft.com/office/drawing/2014/main" val="610707146"/>
                    </a:ext>
                  </a:extLst>
                </a:gridCol>
                <a:gridCol w="1777485">
                  <a:extLst>
                    <a:ext uri="{9D8B030D-6E8A-4147-A177-3AD203B41FA5}">
                      <a16:colId xmlns:a16="http://schemas.microsoft.com/office/drawing/2014/main" val="1980619849"/>
                    </a:ext>
                  </a:extLst>
                </a:gridCol>
                <a:gridCol w="1777485">
                  <a:extLst>
                    <a:ext uri="{9D8B030D-6E8A-4147-A177-3AD203B41FA5}">
                      <a16:colId xmlns:a16="http://schemas.microsoft.com/office/drawing/2014/main" val="3126067594"/>
                    </a:ext>
                  </a:extLst>
                </a:gridCol>
                <a:gridCol w="1777485">
                  <a:extLst>
                    <a:ext uri="{9D8B030D-6E8A-4147-A177-3AD203B41FA5}">
                      <a16:colId xmlns:a16="http://schemas.microsoft.com/office/drawing/2014/main" val="172029496"/>
                    </a:ext>
                  </a:extLst>
                </a:gridCol>
                <a:gridCol w="2010545">
                  <a:extLst>
                    <a:ext uri="{9D8B030D-6E8A-4147-A177-3AD203B41FA5}">
                      <a16:colId xmlns:a16="http://schemas.microsoft.com/office/drawing/2014/main" val="1324606277"/>
                    </a:ext>
                  </a:extLst>
                </a:gridCol>
                <a:gridCol w="1791630">
                  <a:extLst>
                    <a:ext uri="{9D8B030D-6E8A-4147-A177-3AD203B41FA5}">
                      <a16:colId xmlns:a16="http://schemas.microsoft.com/office/drawing/2014/main" val="2115681522"/>
                    </a:ext>
                  </a:extLst>
                </a:gridCol>
              </a:tblGrid>
              <a:tr h="722444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Keyword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When Set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Modifiable Later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Scope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Type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Initialization</a:t>
                      </a:r>
                      <a:endParaRPr lang="en-IN" sz="1600" b="1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32652992"/>
                  </a:ext>
                </a:extLst>
              </a:tr>
              <a:tr h="121058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const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Compile-time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❌ No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Local/global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a </a:t>
                      </a:r>
                      <a:r>
                        <a:rPr lang="en-US" sz="16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primitive or string</a:t>
                      </a:r>
                      <a:endPara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Must be initialized at the time of declaration</a:t>
                      </a:r>
                      <a:endPara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solidFill>
                      <a:srgbClr val="D8DEDC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6895501"/>
                  </a:ext>
                </a:extLst>
              </a:tr>
              <a:tr h="1210581"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readonly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Runtime (in constructor)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❌ No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sz="16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</a:rPr>
                        <a:t>Fields only</a:t>
                      </a: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</a:t>
                      </a:r>
                      <a:r>
                        <a:rPr lang="en-US" sz="1600" b="1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any type</a:t>
                      </a:r>
                      <a:r>
                        <a:rPr 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, including complex objects</a:t>
                      </a:r>
                      <a:endPara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sz="1600" b="0" i="0" kern="120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Can be initialized inline or in a constructor</a:t>
                      </a:r>
                      <a:endParaRPr lang="en-IN" sz="160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effectLst/>
                      </a:endParaRPr>
                    </a:p>
                  </a:txBody>
                  <a:tcPr marL="195255" marR="70605" marT="97627" marB="97627">
                    <a:lnL w="9525" cap="flat" cmpd="sng" algn="ctr">
                      <a:solidFill>
                        <a:srgbClr val="D8DEDC"/>
                      </a:solidFill>
                      <a:prstDash val="solid"/>
                    </a:lnL>
                    <a:lnR w="9525" cap="flat" cmpd="sng" algn="ctr">
                      <a:solidFill>
                        <a:srgbClr val="D8DEDC"/>
                      </a:solidFill>
                      <a:prstDash val="solid"/>
                    </a:lnR>
                    <a:lnT w="9525" cap="flat" cmpd="sng" algn="ctr">
                      <a:solidFill>
                        <a:srgbClr val="D8DEDC"/>
                      </a:solidFill>
                      <a:prstDash val="solid"/>
                    </a:lnT>
                    <a:lnB w="9525" cap="flat" cmpd="sng" algn="ctr">
                      <a:solidFill>
                        <a:srgbClr val="D8DEDC"/>
                      </a:solidFill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415809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3668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447A09-B9CD-F716-1F2E-1BA962912D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i="0" dirty="0">
                <a:solidFill>
                  <a:srgbClr val="D6D6D6"/>
                </a:solidFill>
                <a:effectLst/>
                <a:latin typeface="Segoe Sans"/>
              </a:rPr>
              <a:t>Nullable Types </a:t>
            </a:r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5E6CBD-F5A0-4540-6FB6-D72967601B84}"/>
              </a:ext>
            </a:extLst>
          </p:cNvPr>
          <p:cNvSpPr txBox="1"/>
          <p:nvPr/>
        </p:nvSpPr>
        <p:spPr>
          <a:xfrm>
            <a:off x="828735" y="1824442"/>
            <a:ext cx="10175963" cy="338554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 </a:t>
            </a:r>
            <a:r>
              <a:rPr lang="en-US" altLang="en-US" sz="2000" dirty="0"/>
              <a:t>What Are They?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dirty="0"/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Nullable types allow value types (like int, bool, </a:t>
            </a:r>
            <a:r>
              <a:rPr lang="en-US" altLang="en-US" sz="1800" dirty="0" err="1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DateTime</a:t>
            </a:r>
            <a:r>
              <a:rPr lang="en-US" alt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) to hold a null value.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18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Useful when a variable might not have a value (e.g., database fields, optional inputs).</a:t>
            </a:r>
            <a:endParaRPr lang="en-US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800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Accessing Nullable Values:</a:t>
            </a: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defTabSz="91440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52B4D2-4C16-BF9C-6A84-0393675E0043}"/>
              </a:ext>
            </a:extLst>
          </p:cNvPr>
          <p:cNvSpPr/>
          <p:nvPr/>
        </p:nvSpPr>
        <p:spPr>
          <a:xfrm>
            <a:off x="6254750" y="3721394"/>
            <a:ext cx="5937250" cy="3136605"/>
          </a:xfrm>
          <a:custGeom>
            <a:avLst/>
            <a:gdLst>
              <a:gd name="connsiteX0" fmla="*/ 0 w 5937250"/>
              <a:gd name="connsiteY0" fmla="*/ 0 h 3136605"/>
              <a:gd name="connsiteX1" fmla="*/ 5937250 w 5937250"/>
              <a:gd name="connsiteY1" fmla="*/ 0 h 3136605"/>
              <a:gd name="connsiteX2" fmla="*/ 5937250 w 5937250"/>
              <a:gd name="connsiteY2" fmla="*/ 3136605 h 3136605"/>
              <a:gd name="connsiteX3" fmla="*/ 0 w 5937250"/>
              <a:gd name="connsiteY3" fmla="*/ 3136605 h 3136605"/>
              <a:gd name="connsiteX4" fmla="*/ 0 w 5937250"/>
              <a:gd name="connsiteY4" fmla="*/ 0 h 31366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937250" h="3136605" fill="none" extrusionOk="0">
                <a:moveTo>
                  <a:pt x="0" y="0"/>
                </a:moveTo>
                <a:cubicBezTo>
                  <a:pt x="977124" y="-166051"/>
                  <a:pt x="3771928" y="-39182"/>
                  <a:pt x="5937250" y="0"/>
                </a:cubicBezTo>
                <a:cubicBezTo>
                  <a:pt x="5874804" y="1320542"/>
                  <a:pt x="5833249" y="2285627"/>
                  <a:pt x="5937250" y="3136605"/>
                </a:cubicBezTo>
                <a:cubicBezTo>
                  <a:pt x="3133309" y="3081838"/>
                  <a:pt x="801452" y="3198376"/>
                  <a:pt x="0" y="3136605"/>
                </a:cubicBezTo>
                <a:cubicBezTo>
                  <a:pt x="126850" y="2045740"/>
                  <a:pt x="2442" y="920075"/>
                  <a:pt x="0" y="0"/>
                </a:cubicBezTo>
                <a:close/>
              </a:path>
              <a:path w="5937250" h="3136605" stroke="0" extrusionOk="0">
                <a:moveTo>
                  <a:pt x="0" y="0"/>
                </a:moveTo>
                <a:cubicBezTo>
                  <a:pt x="783886" y="-128083"/>
                  <a:pt x="3561155" y="1431"/>
                  <a:pt x="5937250" y="0"/>
                </a:cubicBezTo>
                <a:cubicBezTo>
                  <a:pt x="5860732" y="1194664"/>
                  <a:pt x="5940380" y="1747843"/>
                  <a:pt x="5937250" y="3136605"/>
                </a:cubicBezTo>
                <a:cubicBezTo>
                  <a:pt x="3968673" y="3019330"/>
                  <a:pt x="1119943" y="3217789"/>
                  <a:pt x="0" y="3136605"/>
                </a:cubicBezTo>
                <a:cubicBezTo>
                  <a:pt x="-18206" y="1976332"/>
                  <a:pt x="13821" y="956954"/>
                  <a:pt x="0" y="0"/>
                </a:cubicBezTo>
                <a:close/>
              </a:path>
            </a:pathLst>
          </a:custGeom>
          <a:solidFill>
            <a:schemeClr val="accent1">
              <a:lumMod val="75000"/>
            </a:schemeClr>
          </a:solidFill>
          <a:ln>
            <a:solidFill>
              <a:schemeClr val="accent3">
                <a:lumMod val="40000"/>
                <a:lumOff val="60000"/>
              </a:schemeClr>
            </a:solidFill>
            <a:extLst>
              <a:ext uri="{C807C97D-BFC1-408E-A445-0C87EB9F89A2}">
                <ask:lineSketchStyleProps xmlns:ask="http://schemas.microsoft.com/office/drawing/2018/sketchyshapes" sd="975505943">
                  <a:prstGeom prst="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Null-Coalescing Operator 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??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):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Provides a fallback value if the nullable is null.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1400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 </a:t>
            </a: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displayAge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 = age ?? 18; // If age is null, use 18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1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✅ Use Cases: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Database fields that allow 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ource-code-pro"/>
              </a:rPr>
              <a:t>NULL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rgbClr val="D6D6D6"/>
              </a:solidFill>
              <a:effectLst/>
              <a:latin typeface="Segoe San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Optional form inputs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rgbClr val="D6D6D6"/>
                </a:solidFill>
                <a:effectLst/>
                <a:latin typeface="Segoe Sans"/>
              </a:rPr>
              <a:t>APIs where values may be missing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05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5">
            <a:extLst>
              <a:ext uri="{FF2B5EF4-FFF2-40B4-BE49-F238E27FC236}">
                <a16:creationId xmlns:a16="http://schemas.microsoft.com/office/drawing/2014/main" id="{44F7C600-34FE-EAAD-D64B-8A92EE29C6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4460"/>
            <a:ext cx="65" cy="328279"/>
          </a:xfrm>
          <a:prstGeom prst="rect">
            <a:avLst/>
          </a:prstGeom>
          <a:solidFill>
            <a:srgbClr val="1F1F1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25392" rIns="0" bIns="25392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D4D7B9-0722-2DF1-51E3-E4F0A3F2F0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7302" y="3844669"/>
            <a:ext cx="2876951" cy="885949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E505124-1799-B884-BB67-9B961D72783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02665" y="4711322"/>
            <a:ext cx="4734586" cy="1486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57999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45D19B-E900-2DF5-4D3D-141CDB32C4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407579"/>
            <a:ext cx="10353762" cy="970450"/>
          </a:xfrm>
        </p:spPr>
        <p:txBody>
          <a:bodyPr/>
          <a:lstStyle/>
          <a:p>
            <a:r>
              <a:rPr lang="en-IN" dirty="0"/>
              <a:t>Type conversion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F3942D-8FC8-5B0C-8E02-687E7C80E65B}"/>
              </a:ext>
            </a:extLst>
          </p:cNvPr>
          <p:cNvSpPr txBox="1"/>
          <p:nvPr/>
        </p:nvSpPr>
        <p:spPr>
          <a:xfrm>
            <a:off x="838200" y="1424870"/>
            <a:ext cx="104323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sz="3200" dirty="0"/>
              <a:t>Implicit Conversion:       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A1D92F-AA62-8BF6-9B15-34F7E065F8E9}"/>
              </a:ext>
            </a:extLst>
          </p:cNvPr>
          <p:cNvSpPr txBox="1"/>
          <p:nvPr/>
        </p:nvSpPr>
        <p:spPr>
          <a:xfrm>
            <a:off x="1368941" y="2169133"/>
            <a:ext cx="8636295" cy="48628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Automatically performed by the compiler when converting from a smaller to a larger compatible type.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Example: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sz="2000" b="1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When to Use: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 risk of data loss.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The destination type can hold all possible values of the source type.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endParaRPr lang="en-US" altLang="en-US" dirty="0">
              <a:ln>
                <a:solidFill>
                  <a:schemeClr val="bg1">
                    <a:lumMod val="75000"/>
                    <a:lumOff val="25000"/>
                    <a:alpha val="10000"/>
                  </a:schemeClr>
                </a:solidFill>
              </a:ln>
              <a:solidFill>
                <a:schemeClr val="tx2"/>
              </a:solidFill>
              <a:effectLst>
                <a:outerShdw blurRad="9525" dist="25400" dir="14640000" algn="tl" rotWithShape="0">
                  <a:schemeClr val="bg1">
                    <a:alpha val="30000"/>
                  </a:schemeClr>
                </a:outerShdw>
              </a:effectLst>
            </a:endParaRP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None/>
            </a:pPr>
            <a:r>
              <a:rPr lang="en-US" altLang="en-US" sz="2000" b="1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Key Points: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Safe and automatic.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No need for cast syntax.</a:t>
            </a:r>
          </a:p>
          <a:p>
            <a:pPr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</a:rPr>
              <a:t>Only works when there's no chance of overflow or precision loss.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8A981E6-381A-969F-65CF-E4490A8E17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8246" y="3317357"/>
            <a:ext cx="6002982" cy="9037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44283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8032ED8-8D4D-692F-EABF-188275C9FEC8}"/>
              </a:ext>
            </a:extLst>
          </p:cNvPr>
          <p:cNvSpPr txBox="1"/>
          <p:nvPr/>
        </p:nvSpPr>
        <p:spPr>
          <a:xfrm>
            <a:off x="1024272" y="232311"/>
            <a:ext cx="10909004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effectLst/>
                <a:latin typeface="Segoe Sans"/>
              </a:rPr>
              <a:t>2. </a:t>
            </a:r>
            <a:r>
              <a:rPr lang="en-US" altLang="en-US" sz="3200" dirty="0">
                <a:latin typeface="+mn-lt"/>
                <a:ea typeface="+mn-ea"/>
                <a:cs typeface="+mn-cs"/>
              </a:rPr>
              <a:t>Explicit Casting (Manual Conversion)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3200" dirty="0">
              <a:latin typeface="+mn-lt"/>
              <a:ea typeface="+mn-ea"/>
              <a:cs typeface="+mn-cs"/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+mn-lt"/>
                <a:ea typeface="+mn-ea"/>
                <a:cs typeface="+mn-cs"/>
              </a:rPr>
              <a:t>What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altLang="en-US" sz="2000" b="1" dirty="0">
                <a:latin typeface="+mn-lt"/>
                <a:ea typeface="+mn-ea"/>
                <a:cs typeface="+mn-cs"/>
              </a:rPr>
              <a:t>It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 </a:t>
            </a:r>
            <a:r>
              <a:rPr lang="en-US" altLang="en-US" sz="2000" b="1" dirty="0">
                <a:latin typeface="+mn-lt"/>
                <a:ea typeface="+mn-ea"/>
                <a:cs typeface="+mn-cs"/>
              </a:rPr>
              <a:t>Is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: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Manually converting from one type to another using a cast operator ().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b="1" dirty="0">
                <a:latin typeface="+mn-lt"/>
                <a:ea typeface="+mn-ea"/>
                <a:cs typeface="+mn-cs"/>
              </a:rPr>
              <a:t>Example</a:t>
            </a:r>
            <a:r>
              <a:rPr lang="en-US" altLang="en-US" sz="2000" dirty="0">
                <a:latin typeface="+mn-lt"/>
                <a:ea typeface="+mn-ea"/>
                <a:cs typeface="+mn-cs"/>
              </a:rPr>
              <a:t>: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2000" dirty="0">
              <a:latin typeface="+mn-lt"/>
              <a:ea typeface="+mn-ea"/>
              <a:cs typeface="+mn-cs"/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b="1" dirty="0">
              <a:solidFill>
                <a:schemeClr val="tx2"/>
              </a:solidFill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2000" b="1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2000" b="1" dirty="0">
                <a:latin typeface="+mn-lt"/>
                <a:ea typeface="+mn-ea"/>
                <a:cs typeface="+mn-cs"/>
              </a:rPr>
              <a:t>When to Use: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When converting from a larger to a smaller type.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When there's a potential for data loss or overflow.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endParaRPr lang="en-US" altLang="en-US" sz="1800" dirty="0">
              <a:solidFill>
                <a:schemeClr val="tx2"/>
              </a:solidFill>
              <a:latin typeface="+mn-lt"/>
              <a:ea typeface="+mn-ea"/>
              <a:cs typeface="+mn-cs"/>
            </a:endParaRP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None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Key</a:t>
            </a:r>
            <a:r>
              <a:rPr lang="en-US" alt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 </a:t>
            </a:r>
            <a:r>
              <a:rPr lang="en-US" altLang="en-US" sz="2000" b="1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Points</a:t>
            </a:r>
            <a:r>
              <a:rPr lang="en-US" altLang="en-US" sz="20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: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Must use cast syntax.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Can result in truncation or runtime exceptions.</a:t>
            </a:r>
          </a:p>
          <a:p>
            <a:pPr marR="0" lvl="0" indent="0" algn="l" defTabSz="914400">
              <a:lnSpc>
                <a:spcPct val="100000"/>
              </a:lnSpc>
              <a:buClrTx/>
              <a:buSzTx/>
              <a:buFontTx/>
              <a:buChar char="•"/>
              <a:tabLst/>
            </a:pPr>
            <a:r>
              <a:rPr lang="en-US" altLang="en-US" sz="1800" dirty="0">
                <a:solidFill>
                  <a:schemeClr val="tx2"/>
                </a:solidFill>
                <a:latin typeface="+mn-lt"/>
                <a:ea typeface="+mn-ea"/>
                <a:cs typeface="+mn-cs"/>
              </a:rPr>
              <a:t>Use with caution.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B44A71F-3B19-A59F-A5A1-1E20C62068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0194" y="2779900"/>
            <a:ext cx="7373379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804876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Override1.xml><?xml version="1.0" encoding="utf-8"?>
<a:themeOverride xmlns:a="http://schemas.openxmlformats.org/drawingml/2006/main">
  <a:clrScheme name="Slate">
    <a:dk1>
      <a:sysClr val="windowText" lastClr="000000"/>
    </a:dk1>
    <a:lt1>
      <a:sysClr val="window" lastClr="FFFFFF"/>
    </a:lt1>
    <a:dk2>
      <a:srgbClr val="212123"/>
    </a:dk2>
    <a:lt2>
      <a:srgbClr val="DADADA"/>
    </a:lt2>
    <a:accent1>
      <a:srgbClr val="BC451B"/>
    </a:accent1>
    <a:accent2>
      <a:srgbClr val="D3BA68"/>
    </a:accent2>
    <a:accent3>
      <a:srgbClr val="BB8640"/>
    </a:accent3>
    <a:accent4>
      <a:srgbClr val="AD9277"/>
    </a:accent4>
    <a:accent5>
      <a:srgbClr val="A55A43"/>
    </a:accent5>
    <a:accent6>
      <a:srgbClr val="AD9D7B"/>
    </a:accent6>
    <a:hlink>
      <a:srgbClr val="E98052"/>
    </a:hlink>
    <a:folHlink>
      <a:srgbClr val="F4B69B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91</TotalTime>
  <Words>912</Words>
  <Application>Microsoft Office PowerPoint</Application>
  <PresentationFormat>Widescreen</PresentationFormat>
  <Paragraphs>212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0" baseType="lpstr">
      <vt:lpstr>Arial</vt:lpstr>
      <vt:lpstr>Calisto MT</vt:lpstr>
      <vt:lpstr>Segoe Sans</vt:lpstr>
      <vt:lpstr>source-code-pro</vt:lpstr>
      <vt:lpstr>Wingdings 2</vt:lpstr>
      <vt:lpstr>Slate</vt:lpstr>
      <vt:lpstr>Data Types and Type Casting in C#</vt:lpstr>
      <vt:lpstr>              Value Types vs Reference Types      </vt:lpstr>
      <vt:lpstr>PowerPoint Presentation</vt:lpstr>
      <vt:lpstr>Var and Type Inference</vt:lpstr>
      <vt:lpstr>Var and Type Inference</vt:lpstr>
      <vt:lpstr>Constants</vt:lpstr>
      <vt:lpstr>Nullable Types </vt:lpstr>
      <vt:lpstr>Type conversion</vt:lpstr>
      <vt:lpstr>PowerPoint Presentation</vt:lpstr>
      <vt:lpstr>PowerPoint Presentation</vt:lpstr>
      <vt:lpstr>PowerPoint Presentation</vt:lpstr>
      <vt:lpstr> Boxing and Unboxing </vt:lpstr>
      <vt:lpstr>‘is’ Operator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Ankita Das</dc:creator>
  <cp:lastModifiedBy>Ankita Das</cp:lastModifiedBy>
  <cp:revision>1</cp:revision>
  <dcterms:created xsi:type="dcterms:W3CDTF">2025-07-10T17:47:36Z</dcterms:created>
  <dcterms:modified xsi:type="dcterms:W3CDTF">2025-07-10T20:07:49Z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347b247-e90e-43a3-9d7b-004f14ae6873_Enabled">
    <vt:lpwstr>true</vt:lpwstr>
  </property>
  <property fmtid="{D5CDD505-2E9C-101B-9397-08002B2CF9AE}" pid="3" name="MSIP_Label_d347b247-e90e-43a3-9d7b-004f14ae6873_SetDate">
    <vt:lpwstr>2025-07-10T18:36:05Z</vt:lpwstr>
  </property>
  <property fmtid="{D5CDD505-2E9C-101B-9397-08002B2CF9AE}" pid="4" name="MSIP_Label_d347b247-e90e-43a3-9d7b-004f14ae6873_Method">
    <vt:lpwstr>Standard</vt:lpwstr>
  </property>
  <property fmtid="{D5CDD505-2E9C-101B-9397-08002B2CF9AE}" pid="5" name="MSIP_Label_d347b247-e90e-43a3-9d7b-004f14ae6873_Name">
    <vt:lpwstr>d347b247-e90e-43a3-9d7b-004f14ae6873</vt:lpwstr>
  </property>
  <property fmtid="{D5CDD505-2E9C-101B-9397-08002B2CF9AE}" pid="6" name="MSIP_Label_d347b247-e90e-43a3-9d7b-004f14ae6873_SiteId">
    <vt:lpwstr>76e3921f-489b-4b7e-9547-9ea297add9b5</vt:lpwstr>
  </property>
  <property fmtid="{D5CDD505-2E9C-101B-9397-08002B2CF9AE}" pid="7" name="MSIP_Label_d347b247-e90e-43a3-9d7b-004f14ae6873_ActionId">
    <vt:lpwstr>23561264-a0ca-4e79-a06b-de4dab5f1ee2</vt:lpwstr>
  </property>
  <property fmtid="{D5CDD505-2E9C-101B-9397-08002B2CF9AE}" pid="8" name="MSIP_Label_d347b247-e90e-43a3-9d7b-004f14ae6873_ContentBits">
    <vt:lpwstr>0</vt:lpwstr>
  </property>
  <property fmtid="{D5CDD505-2E9C-101B-9397-08002B2CF9AE}" pid="9" name="MSIP_Label_d347b247-e90e-43a3-9d7b-004f14ae6873_Tag">
    <vt:lpwstr>10, 3, 0, 1</vt:lpwstr>
  </property>
</Properties>
</file>