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68" r:id="rId3"/>
    <p:sldId id="270" r:id="rId4"/>
    <p:sldId id="273" r:id="rId5"/>
    <p:sldId id="261" r:id="rId6"/>
    <p:sldId id="274" r:id="rId7"/>
    <p:sldId id="275" r:id="rId8"/>
    <p:sldId id="276" r:id="rId9"/>
    <p:sldId id="277" r:id="rId10"/>
    <p:sldId id="279" r:id="rId11"/>
    <p:sldId id="280" r:id="rId12"/>
    <p:sldId id="278" r:id="rId13"/>
    <p:sldId id="283" r:id="rId14"/>
    <p:sldId id="285" r:id="rId15"/>
    <p:sldId id="286" r:id="rId16"/>
    <p:sldId id="287" r:id="rId17"/>
    <p:sldId id="289" r:id="rId18"/>
    <p:sldId id="25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9953AB-146D-4EC1-8FB4-497A76FCC1C4}" v="60" dt="2025-07-18T09:47:16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hika Datta" userId="cf25bf7b-1159-4ac4-985a-115c37a0a357" providerId="ADAL" clId="{279953AB-146D-4EC1-8FB4-497A76FCC1C4}"/>
    <pc:docChg chg="undo custSel addSld delSld modSld sldOrd">
      <pc:chgData name="Oishika Datta" userId="cf25bf7b-1159-4ac4-985a-115c37a0a357" providerId="ADAL" clId="{279953AB-146D-4EC1-8FB4-497A76FCC1C4}" dt="2025-07-18T09:47:50.124" v="1069" actId="1036"/>
      <pc:docMkLst>
        <pc:docMk/>
      </pc:docMkLst>
      <pc:sldChg chg="addSp delSp modSp mod ord modTransition">
        <pc:chgData name="Oishika Datta" userId="cf25bf7b-1159-4ac4-985a-115c37a0a357" providerId="ADAL" clId="{279953AB-146D-4EC1-8FB4-497A76FCC1C4}" dt="2025-07-18T07:22:55.423" v="933"/>
        <pc:sldMkLst>
          <pc:docMk/>
          <pc:sldMk cId="4183182195" sldId="256"/>
        </pc:sldMkLst>
        <pc:spChg chg="mod">
          <ac:chgData name="Oishika Datta" userId="cf25bf7b-1159-4ac4-985a-115c37a0a357" providerId="ADAL" clId="{279953AB-146D-4EC1-8FB4-497A76FCC1C4}" dt="2025-07-18T05:23:37.733" v="673" actId="1076"/>
          <ac:spMkLst>
            <pc:docMk/>
            <pc:sldMk cId="4183182195" sldId="256"/>
            <ac:spMk id="2" creationId="{EEB98774-31F1-D96F-BCBC-2C3693215379}"/>
          </ac:spMkLst>
        </pc:spChg>
        <pc:spChg chg="del">
          <ac:chgData name="Oishika Datta" userId="cf25bf7b-1159-4ac4-985a-115c37a0a357" providerId="ADAL" clId="{279953AB-146D-4EC1-8FB4-497A76FCC1C4}" dt="2025-07-18T05:23:25.269" v="669" actId="478"/>
          <ac:spMkLst>
            <pc:docMk/>
            <pc:sldMk cId="4183182195" sldId="256"/>
            <ac:spMk id="3" creationId="{D2F73DF5-5BAF-B1EE-8161-AFFE4DE14456}"/>
          </ac:spMkLst>
        </pc:spChg>
        <pc:spChg chg="add del mod">
          <ac:chgData name="Oishika Datta" userId="cf25bf7b-1159-4ac4-985a-115c37a0a357" providerId="ADAL" clId="{279953AB-146D-4EC1-8FB4-497A76FCC1C4}" dt="2025-07-18T05:23:29.958" v="671" actId="478"/>
          <ac:spMkLst>
            <pc:docMk/>
            <pc:sldMk cId="4183182195" sldId="256"/>
            <ac:spMk id="5" creationId="{215B6B02-F82A-D10B-6818-4546FA9B923F}"/>
          </ac:spMkLst>
        </pc:spChg>
        <pc:spChg chg="del">
          <ac:chgData name="Oishika Datta" userId="cf25bf7b-1159-4ac4-985a-115c37a0a357" providerId="ADAL" clId="{279953AB-146D-4EC1-8FB4-497A76FCC1C4}" dt="2025-07-18T05:23:40.842" v="674" actId="478"/>
          <ac:spMkLst>
            <pc:docMk/>
            <pc:sldMk cId="4183182195" sldId="256"/>
            <ac:spMk id="6" creationId="{E8F947FA-D490-88CC-ABBA-65F5C11A372A}"/>
          </ac:spMkLst>
        </pc:spChg>
      </pc:sldChg>
      <pc:sldChg chg="modSp mod modTransition">
        <pc:chgData name="Oishika Datta" userId="cf25bf7b-1159-4ac4-985a-115c37a0a357" providerId="ADAL" clId="{279953AB-146D-4EC1-8FB4-497A76FCC1C4}" dt="2025-07-18T09:47:50.124" v="1069" actId="1036"/>
        <pc:sldMkLst>
          <pc:docMk/>
          <pc:sldMk cId="2767482601" sldId="261"/>
        </pc:sldMkLst>
        <pc:spChg chg="mod">
          <ac:chgData name="Oishika Datta" userId="cf25bf7b-1159-4ac4-985a-115c37a0a357" providerId="ADAL" clId="{279953AB-146D-4EC1-8FB4-497A76FCC1C4}" dt="2025-07-18T09:47:50.124" v="1069" actId="1036"/>
          <ac:spMkLst>
            <pc:docMk/>
            <pc:sldMk cId="2767482601" sldId="261"/>
            <ac:spMk id="15" creationId="{00000000-0000-0000-0000-000000000000}"/>
          </ac:spMkLst>
        </pc:spChg>
        <pc:spChg chg="mod">
          <ac:chgData name="Oishika Datta" userId="cf25bf7b-1159-4ac4-985a-115c37a0a357" providerId="ADAL" clId="{279953AB-146D-4EC1-8FB4-497A76FCC1C4}" dt="2025-07-18T09:47:45.701" v="1063" actId="1036"/>
          <ac:spMkLst>
            <pc:docMk/>
            <pc:sldMk cId="2767482601" sldId="261"/>
            <ac:spMk id="19" creationId="{00000000-0000-0000-0000-000000000000}"/>
          </ac:spMkLst>
        </pc:spChg>
      </pc:sldChg>
      <pc:sldChg chg="modTransition">
        <pc:chgData name="Oishika Datta" userId="cf25bf7b-1159-4ac4-985a-115c37a0a357" providerId="ADAL" clId="{279953AB-146D-4EC1-8FB4-497A76FCC1C4}" dt="2025-07-18T07:22:22.183" v="918"/>
        <pc:sldMkLst>
          <pc:docMk/>
          <pc:sldMk cId="3074870056" sldId="268"/>
        </pc:sldMkLst>
      </pc:sldChg>
      <pc:sldChg chg="modSp modTransition">
        <pc:chgData name="Oishika Datta" userId="cf25bf7b-1159-4ac4-985a-115c37a0a357" providerId="ADAL" clId="{279953AB-146D-4EC1-8FB4-497A76FCC1C4}" dt="2025-07-18T07:29:58.002" v="935" actId="207"/>
        <pc:sldMkLst>
          <pc:docMk/>
          <pc:sldMk cId="2760921850" sldId="270"/>
        </pc:sldMkLst>
        <pc:graphicFrameChg chg="mod">
          <ac:chgData name="Oishika Datta" userId="cf25bf7b-1159-4ac4-985a-115c37a0a357" providerId="ADAL" clId="{279953AB-146D-4EC1-8FB4-497A76FCC1C4}" dt="2025-07-18T07:29:58.002" v="935" actId="207"/>
          <ac:graphicFrameMkLst>
            <pc:docMk/>
            <pc:sldMk cId="2760921850" sldId="270"/>
            <ac:graphicFrameMk id="33" creationId="{47956109-2E2D-1F4A-6F25-870A6710D702}"/>
          </ac:graphicFrameMkLst>
        </pc:graphicFrameChg>
      </pc:sldChg>
      <pc:sldChg chg="modTransition">
        <pc:chgData name="Oishika Datta" userId="cf25bf7b-1159-4ac4-985a-115c37a0a357" providerId="ADAL" clId="{279953AB-146D-4EC1-8FB4-497A76FCC1C4}" dt="2025-07-18T07:22:26.877" v="920"/>
        <pc:sldMkLst>
          <pc:docMk/>
          <pc:sldMk cId="3902226612" sldId="273"/>
        </pc:sldMkLst>
      </pc:sldChg>
      <pc:sldChg chg="modSp mod modTransition">
        <pc:chgData name="Oishika Datta" userId="cf25bf7b-1159-4ac4-985a-115c37a0a357" providerId="ADAL" clId="{279953AB-146D-4EC1-8FB4-497A76FCC1C4}" dt="2025-07-18T09:13:38.736" v="968" actId="20577"/>
        <pc:sldMkLst>
          <pc:docMk/>
          <pc:sldMk cId="3653526402" sldId="274"/>
        </pc:sldMkLst>
        <pc:spChg chg="mod">
          <ac:chgData name="Oishika Datta" userId="cf25bf7b-1159-4ac4-985a-115c37a0a357" providerId="ADAL" clId="{279953AB-146D-4EC1-8FB4-497A76FCC1C4}" dt="2025-07-18T09:13:38.736" v="968" actId="20577"/>
          <ac:spMkLst>
            <pc:docMk/>
            <pc:sldMk cId="3653526402" sldId="274"/>
            <ac:spMk id="21" creationId="{E0E26A68-9030-96AD-BBCD-2A29E4680A34}"/>
          </ac:spMkLst>
        </pc:spChg>
      </pc:sldChg>
      <pc:sldChg chg="modTransition">
        <pc:chgData name="Oishika Datta" userId="cf25bf7b-1159-4ac4-985a-115c37a0a357" providerId="ADAL" clId="{279953AB-146D-4EC1-8FB4-497A76FCC1C4}" dt="2025-07-18T07:22:41.515" v="923"/>
        <pc:sldMkLst>
          <pc:docMk/>
          <pc:sldMk cId="899639399" sldId="275"/>
        </pc:sldMkLst>
      </pc:sldChg>
      <pc:sldChg chg="delSp mod modTransition">
        <pc:chgData name="Oishika Datta" userId="cf25bf7b-1159-4ac4-985a-115c37a0a357" providerId="ADAL" clId="{279953AB-146D-4EC1-8FB4-497A76FCC1C4}" dt="2025-07-18T07:32:04.534" v="936" actId="478"/>
        <pc:sldMkLst>
          <pc:docMk/>
          <pc:sldMk cId="3670336510" sldId="276"/>
        </pc:sldMkLst>
        <pc:cxnChg chg="del">
          <ac:chgData name="Oishika Datta" userId="cf25bf7b-1159-4ac4-985a-115c37a0a357" providerId="ADAL" clId="{279953AB-146D-4EC1-8FB4-497A76FCC1C4}" dt="2025-07-18T07:32:04.534" v="936" actId="478"/>
          <ac:cxnSpMkLst>
            <pc:docMk/>
            <pc:sldMk cId="3670336510" sldId="276"/>
            <ac:cxnSpMk id="38" creationId="{D4C85AF1-AE95-B833-EB58-9951626C659D}"/>
          </ac:cxnSpMkLst>
        </pc:cxnChg>
      </pc:sldChg>
      <pc:sldChg chg="modTransition">
        <pc:chgData name="Oishika Datta" userId="cf25bf7b-1159-4ac4-985a-115c37a0a357" providerId="ADAL" clId="{279953AB-146D-4EC1-8FB4-497A76FCC1C4}" dt="2025-07-18T07:22:46.185" v="925"/>
        <pc:sldMkLst>
          <pc:docMk/>
          <pc:sldMk cId="2983148806" sldId="277"/>
        </pc:sldMkLst>
      </pc:sldChg>
      <pc:sldChg chg="modSp mod ord modTransition">
        <pc:chgData name="Oishika Datta" userId="cf25bf7b-1159-4ac4-985a-115c37a0a357" providerId="ADAL" clId="{279953AB-146D-4EC1-8FB4-497A76FCC1C4}" dt="2025-07-18T07:22:49.532" v="928"/>
        <pc:sldMkLst>
          <pc:docMk/>
          <pc:sldMk cId="2683259781" sldId="278"/>
        </pc:sldMkLst>
        <pc:spChg chg="mod">
          <ac:chgData name="Oishika Datta" userId="cf25bf7b-1159-4ac4-985a-115c37a0a357" providerId="ADAL" clId="{279953AB-146D-4EC1-8FB4-497A76FCC1C4}" dt="2025-07-18T05:07:28.569" v="485" actId="13926"/>
          <ac:spMkLst>
            <pc:docMk/>
            <pc:sldMk cId="2683259781" sldId="278"/>
            <ac:spMk id="7" creationId="{40D5B262-9FC2-A50D-BEFA-51C7BCE749D6}"/>
          </ac:spMkLst>
        </pc:spChg>
        <pc:spChg chg="mod">
          <ac:chgData name="Oishika Datta" userId="cf25bf7b-1159-4ac4-985a-115c37a0a357" providerId="ADAL" clId="{279953AB-146D-4EC1-8FB4-497A76FCC1C4}" dt="2025-07-18T05:07:53.711" v="491" actId="13926"/>
          <ac:spMkLst>
            <pc:docMk/>
            <pc:sldMk cId="2683259781" sldId="278"/>
            <ac:spMk id="43" creationId="{13FC66FD-2D90-81AB-83DA-C3E5E1A32DC3}"/>
          </ac:spMkLst>
        </pc:spChg>
      </pc:sldChg>
      <pc:sldChg chg="modTransition">
        <pc:chgData name="Oishika Datta" userId="cf25bf7b-1159-4ac4-985a-115c37a0a357" providerId="ADAL" clId="{279953AB-146D-4EC1-8FB4-497A76FCC1C4}" dt="2025-07-18T07:22:47.364" v="926"/>
        <pc:sldMkLst>
          <pc:docMk/>
          <pc:sldMk cId="3843396127" sldId="279"/>
        </pc:sldMkLst>
      </pc:sldChg>
      <pc:sldChg chg="modTransition">
        <pc:chgData name="Oishika Datta" userId="cf25bf7b-1159-4ac4-985a-115c37a0a357" providerId="ADAL" clId="{279953AB-146D-4EC1-8FB4-497A76FCC1C4}" dt="2025-07-18T07:22:48.522" v="927"/>
        <pc:sldMkLst>
          <pc:docMk/>
          <pc:sldMk cId="345135618" sldId="280"/>
        </pc:sldMkLst>
      </pc:sldChg>
      <pc:sldChg chg="addSp delSp modSp del mod">
        <pc:chgData name="Oishika Datta" userId="cf25bf7b-1159-4ac4-985a-115c37a0a357" providerId="ADAL" clId="{279953AB-146D-4EC1-8FB4-497A76FCC1C4}" dt="2025-07-18T05:37:29.454" v="891" actId="47"/>
        <pc:sldMkLst>
          <pc:docMk/>
          <pc:sldMk cId="1981735525" sldId="282"/>
        </pc:sldMkLst>
        <pc:spChg chg="add">
          <ac:chgData name="Oishika Datta" userId="cf25bf7b-1159-4ac4-985a-115c37a0a357" providerId="ADAL" clId="{279953AB-146D-4EC1-8FB4-497A76FCC1C4}" dt="2025-07-18T04:36:52.365" v="114"/>
          <ac:spMkLst>
            <pc:docMk/>
            <pc:sldMk cId="1981735525" sldId="282"/>
            <ac:spMk id="3" creationId="{1A39A901-A55B-29C6-016F-F7A070FE1C0B}"/>
          </ac:spMkLst>
        </pc:spChg>
        <pc:spChg chg="add">
          <ac:chgData name="Oishika Datta" userId="cf25bf7b-1159-4ac4-985a-115c37a0a357" providerId="ADAL" clId="{279953AB-146D-4EC1-8FB4-497A76FCC1C4}" dt="2025-07-18T04:36:52.365" v="114"/>
          <ac:spMkLst>
            <pc:docMk/>
            <pc:sldMk cId="1981735525" sldId="282"/>
            <ac:spMk id="4" creationId="{DEDF6A2F-98F9-12BC-2DBC-ED5C23DB40AA}"/>
          </ac:spMkLst>
        </pc:spChg>
        <pc:spChg chg="add">
          <ac:chgData name="Oishika Datta" userId="cf25bf7b-1159-4ac4-985a-115c37a0a357" providerId="ADAL" clId="{279953AB-146D-4EC1-8FB4-497A76FCC1C4}" dt="2025-07-18T04:36:52.365" v="114"/>
          <ac:spMkLst>
            <pc:docMk/>
            <pc:sldMk cId="1981735525" sldId="282"/>
            <ac:spMk id="5" creationId="{E616AC5E-C38E-35EB-5854-0EC0AE72A38E}"/>
          </ac:spMkLst>
        </pc:spChg>
        <pc:spChg chg="add">
          <ac:chgData name="Oishika Datta" userId="cf25bf7b-1159-4ac4-985a-115c37a0a357" providerId="ADAL" clId="{279953AB-146D-4EC1-8FB4-497A76FCC1C4}" dt="2025-07-18T04:36:52.365" v="114"/>
          <ac:spMkLst>
            <pc:docMk/>
            <pc:sldMk cId="1981735525" sldId="282"/>
            <ac:spMk id="6" creationId="{1B7FC19F-8C87-EE90-6A3A-A286F4E52B6E}"/>
          </ac:spMkLst>
        </pc:spChg>
        <pc:spChg chg="mod">
          <ac:chgData name="Oishika Datta" userId="cf25bf7b-1159-4ac4-985a-115c37a0a357" providerId="ADAL" clId="{279953AB-146D-4EC1-8FB4-497A76FCC1C4}" dt="2025-07-18T05:32:05.088" v="779" actId="21"/>
          <ac:spMkLst>
            <pc:docMk/>
            <pc:sldMk cId="1981735525" sldId="282"/>
            <ac:spMk id="7" creationId="{F7441A73-FD84-8C21-CC80-713A858B00E2}"/>
          </ac:spMkLst>
        </pc:spChg>
        <pc:spChg chg="add">
          <ac:chgData name="Oishika Datta" userId="cf25bf7b-1159-4ac4-985a-115c37a0a357" providerId="ADAL" clId="{279953AB-146D-4EC1-8FB4-497A76FCC1C4}" dt="2025-07-18T04:36:52.365" v="114"/>
          <ac:spMkLst>
            <pc:docMk/>
            <pc:sldMk cId="1981735525" sldId="282"/>
            <ac:spMk id="9" creationId="{2DE9FF0C-405B-0309-C1CB-768286085560}"/>
          </ac:spMkLst>
        </pc:spChg>
        <pc:spChg chg="add">
          <ac:chgData name="Oishika Datta" userId="cf25bf7b-1159-4ac4-985a-115c37a0a357" providerId="ADAL" clId="{279953AB-146D-4EC1-8FB4-497A76FCC1C4}" dt="2025-07-18T04:36:52.365" v="114"/>
          <ac:spMkLst>
            <pc:docMk/>
            <pc:sldMk cId="1981735525" sldId="282"/>
            <ac:spMk id="11" creationId="{62775C6F-0A70-A47A-B1B4-1F2F09198B84}"/>
          </ac:spMkLst>
        </pc:spChg>
        <pc:spChg chg="add">
          <ac:chgData name="Oishika Datta" userId="cf25bf7b-1159-4ac4-985a-115c37a0a357" providerId="ADAL" clId="{279953AB-146D-4EC1-8FB4-497A76FCC1C4}" dt="2025-07-18T04:36:52.365" v="114"/>
          <ac:spMkLst>
            <pc:docMk/>
            <pc:sldMk cId="1981735525" sldId="282"/>
            <ac:spMk id="15" creationId="{77409713-2464-A36C-FADF-F4F0ECD6B9E1}"/>
          </ac:spMkLst>
        </pc:spChg>
        <pc:spChg chg="add del">
          <ac:chgData name="Oishika Datta" userId="cf25bf7b-1159-4ac4-985a-115c37a0a357" providerId="ADAL" clId="{279953AB-146D-4EC1-8FB4-497A76FCC1C4}" dt="2025-07-18T05:28:20.332" v="682" actId="22"/>
          <ac:spMkLst>
            <pc:docMk/>
            <pc:sldMk cId="1981735525" sldId="282"/>
            <ac:spMk id="19" creationId="{117E4BFA-FD2C-A0B9-B1E1-ACBA333105AD}"/>
          </ac:spMkLst>
        </pc:spChg>
      </pc:sldChg>
      <pc:sldChg chg="delSp modSp add mod modTransition">
        <pc:chgData name="Oishika Datta" userId="cf25bf7b-1159-4ac4-985a-115c37a0a357" providerId="ADAL" clId="{279953AB-146D-4EC1-8FB4-497A76FCC1C4}" dt="2025-07-18T07:22:50.507" v="929"/>
        <pc:sldMkLst>
          <pc:docMk/>
          <pc:sldMk cId="858974774" sldId="283"/>
        </pc:sldMkLst>
        <pc:spChg chg="del">
          <ac:chgData name="Oishika Datta" userId="cf25bf7b-1159-4ac4-985a-115c37a0a357" providerId="ADAL" clId="{279953AB-146D-4EC1-8FB4-497A76FCC1C4}" dt="2025-07-18T04:19:34.758" v="60" actId="478"/>
          <ac:spMkLst>
            <pc:docMk/>
            <pc:sldMk cId="858974774" sldId="283"/>
            <ac:spMk id="5" creationId="{12F702DD-A04E-87C9-85FF-D3FE2A763DA7}"/>
          </ac:spMkLst>
        </pc:spChg>
        <pc:spChg chg="mod">
          <ac:chgData name="Oishika Datta" userId="cf25bf7b-1159-4ac4-985a-115c37a0a357" providerId="ADAL" clId="{279953AB-146D-4EC1-8FB4-497A76FCC1C4}" dt="2025-07-18T04:23:44.210" v="106" actId="20577"/>
          <ac:spMkLst>
            <pc:docMk/>
            <pc:sldMk cId="858974774" sldId="283"/>
            <ac:spMk id="11" creationId="{533D0312-5640-03A0-A17D-E53DC45673E7}"/>
          </ac:spMkLst>
        </pc:spChg>
        <pc:spChg chg="mod">
          <ac:chgData name="Oishika Datta" userId="cf25bf7b-1159-4ac4-985a-115c37a0a357" providerId="ADAL" clId="{279953AB-146D-4EC1-8FB4-497A76FCC1C4}" dt="2025-07-18T04:20:34.566" v="84" actId="20577"/>
          <ac:spMkLst>
            <pc:docMk/>
            <pc:sldMk cId="858974774" sldId="283"/>
            <ac:spMk id="19" creationId="{BBC659F6-B61F-D296-F360-0AA17CE59971}"/>
          </ac:spMkLst>
        </pc:spChg>
        <pc:spChg chg="mod">
          <ac:chgData name="Oishika Datta" userId="cf25bf7b-1159-4ac4-985a-115c37a0a357" providerId="ADAL" clId="{279953AB-146D-4EC1-8FB4-497A76FCC1C4}" dt="2025-07-18T04:16:14.557" v="11" actId="404"/>
          <ac:spMkLst>
            <pc:docMk/>
            <pc:sldMk cId="858974774" sldId="283"/>
            <ac:spMk id="379" creationId="{32973E0C-EEEA-51B1-5655-D75F6C528665}"/>
          </ac:spMkLst>
        </pc:spChg>
      </pc:sldChg>
      <pc:sldChg chg="delSp modSp add del mod ord">
        <pc:chgData name="Oishika Datta" userId="cf25bf7b-1159-4ac4-985a-115c37a0a357" providerId="ADAL" clId="{279953AB-146D-4EC1-8FB4-497A76FCC1C4}" dt="2025-07-18T04:59:26.810" v="367" actId="47"/>
        <pc:sldMkLst>
          <pc:docMk/>
          <pc:sldMk cId="599666347" sldId="284"/>
        </pc:sldMkLst>
        <pc:spChg chg="del mod">
          <ac:chgData name="Oishika Datta" userId="cf25bf7b-1159-4ac4-985a-115c37a0a357" providerId="ADAL" clId="{279953AB-146D-4EC1-8FB4-497A76FCC1C4}" dt="2025-07-18T04:42:53.572" v="160" actId="21"/>
          <ac:spMkLst>
            <pc:docMk/>
            <pc:sldMk cId="599666347" sldId="284"/>
            <ac:spMk id="3" creationId="{D2A97432-CEF8-C4C6-C254-B67B427FD0C8}"/>
          </ac:spMkLst>
        </pc:spChg>
        <pc:spChg chg="del">
          <ac:chgData name="Oishika Datta" userId="cf25bf7b-1159-4ac4-985a-115c37a0a357" providerId="ADAL" clId="{279953AB-146D-4EC1-8FB4-497A76FCC1C4}" dt="2025-07-18T04:42:41.074" v="156" actId="478"/>
          <ac:spMkLst>
            <pc:docMk/>
            <pc:sldMk cId="599666347" sldId="284"/>
            <ac:spMk id="4" creationId="{6FC4A1A5-04C2-EF4F-59EC-75065348C8B4}"/>
          </ac:spMkLst>
        </pc:spChg>
        <pc:spChg chg="del mod">
          <ac:chgData name="Oishika Datta" userId="cf25bf7b-1159-4ac4-985a-115c37a0a357" providerId="ADAL" clId="{279953AB-146D-4EC1-8FB4-497A76FCC1C4}" dt="2025-07-18T04:42:53.572" v="160" actId="21"/>
          <ac:spMkLst>
            <pc:docMk/>
            <pc:sldMk cId="599666347" sldId="284"/>
            <ac:spMk id="5" creationId="{9D4C3143-DBD0-B4F5-BA76-E2EB14704523}"/>
          </ac:spMkLst>
        </pc:spChg>
        <pc:spChg chg="del">
          <ac:chgData name="Oishika Datta" userId="cf25bf7b-1159-4ac4-985a-115c37a0a357" providerId="ADAL" clId="{279953AB-146D-4EC1-8FB4-497A76FCC1C4}" dt="2025-07-18T04:42:20.306" v="151" actId="478"/>
          <ac:spMkLst>
            <pc:docMk/>
            <pc:sldMk cId="599666347" sldId="284"/>
            <ac:spMk id="6" creationId="{0B3450DF-F842-D40C-BCB7-E2EA3E068EE4}"/>
          </ac:spMkLst>
        </pc:spChg>
        <pc:spChg chg="del mod">
          <ac:chgData name="Oishika Datta" userId="cf25bf7b-1159-4ac4-985a-115c37a0a357" providerId="ADAL" clId="{279953AB-146D-4EC1-8FB4-497A76FCC1C4}" dt="2025-07-18T04:42:45.992" v="158" actId="478"/>
          <ac:spMkLst>
            <pc:docMk/>
            <pc:sldMk cId="599666347" sldId="284"/>
            <ac:spMk id="7" creationId="{1CC9D14D-A726-B2A8-FB60-C247EAE38690}"/>
          </ac:spMkLst>
        </pc:spChg>
        <pc:spChg chg="del mod">
          <ac:chgData name="Oishika Datta" userId="cf25bf7b-1159-4ac4-985a-115c37a0a357" providerId="ADAL" clId="{279953AB-146D-4EC1-8FB4-497A76FCC1C4}" dt="2025-07-18T04:42:53.572" v="160" actId="21"/>
          <ac:spMkLst>
            <pc:docMk/>
            <pc:sldMk cId="599666347" sldId="284"/>
            <ac:spMk id="9" creationId="{4B350A57-EDE1-DE4C-9E2B-B83FC6C23654}"/>
          </ac:spMkLst>
        </pc:spChg>
        <pc:spChg chg="del mod">
          <ac:chgData name="Oishika Datta" userId="cf25bf7b-1159-4ac4-985a-115c37a0a357" providerId="ADAL" clId="{279953AB-146D-4EC1-8FB4-497A76FCC1C4}" dt="2025-07-18T04:42:27.275" v="153" actId="478"/>
          <ac:spMkLst>
            <pc:docMk/>
            <pc:sldMk cId="599666347" sldId="284"/>
            <ac:spMk id="11" creationId="{888FD72C-4A27-097D-E58A-1BEA547EADCF}"/>
          </ac:spMkLst>
        </pc:spChg>
        <pc:spChg chg="del">
          <ac:chgData name="Oishika Datta" userId="cf25bf7b-1159-4ac4-985a-115c37a0a357" providerId="ADAL" clId="{279953AB-146D-4EC1-8FB4-497A76FCC1C4}" dt="2025-07-18T04:42:29.950" v="154" actId="478"/>
          <ac:spMkLst>
            <pc:docMk/>
            <pc:sldMk cId="599666347" sldId="284"/>
            <ac:spMk id="15" creationId="{7627001A-BE01-FE5B-A771-C907AA7896F6}"/>
          </ac:spMkLst>
        </pc:spChg>
        <pc:spChg chg="del">
          <ac:chgData name="Oishika Datta" userId="cf25bf7b-1159-4ac4-985a-115c37a0a357" providerId="ADAL" clId="{279953AB-146D-4EC1-8FB4-497A76FCC1C4}" dt="2025-07-18T04:42:37.803" v="155" actId="478"/>
          <ac:spMkLst>
            <pc:docMk/>
            <pc:sldMk cId="599666347" sldId="284"/>
            <ac:spMk id="21" creationId="{A7AD1533-A10E-EC46-42FB-6D04B78AB90F}"/>
          </ac:spMkLst>
        </pc:spChg>
        <pc:spChg chg="del mod">
          <ac:chgData name="Oishika Datta" userId="cf25bf7b-1159-4ac4-985a-115c37a0a357" providerId="ADAL" clId="{279953AB-146D-4EC1-8FB4-497A76FCC1C4}" dt="2025-07-18T04:41:59.816" v="149" actId="478"/>
          <ac:spMkLst>
            <pc:docMk/>
            <pc:sldMk cId="599666347" sldId="284"/>
            <ac:spMk id="25" creationId="{B82AA842-0877-A79B-A742-20CC0B7205AD}"/>
          </ac:spMkLst>
        </pc:spChg>
        <pc:spChg chg="del">
          <ac:chgData name="Oishika Datta" userId="cf25bf7b-1159-4ac4-985a-115c37a0a357" providerId="ADAL" clId="{279953AB-146D-4EC1-8FB4-497A76FCC1C4}" dt="2025-07-18T04:42:20.306" v="151" actId="478"/>
          <ac:spMkLst>
            <pc:docMk/>
            <pc:sldMk cId="599666347" sldId="284"/>
            <ac:spMk id="34" creationId="{FAFCBC28-BD85-4F64-7C68-850620A04661}"/>
          </ac:spMkLst>
        </pc:spChg>
        <pc:spChg chg="del">
          <ac:chgData name="Oishika Datta" userId="cf25bf7b-1159-4ac4-985a-115c37a0a357" providerId="ADAL" clId="{279953AB-146D-4EC1-8FB4-497A76FCC1C4}" dt="2025-07-18T04:42:16.884" v="150" actId="478"/>
          <ac:spMkLst>
            <pc:docMk/>
            <pc:sldMk cId="599666347" sldId="284"/>
            <ac:spMk id="42" creationId="{ACDADBF7-DBF6-5120-923D-0A71C7554BE6}"/>
          </ac:spMkLst>
        </pc:spChg>
        <pc:spChg chg="del">
          <ac:chgData name="Oishika Datta" userId="cf25bf7b-1159-4ac4-985a-115c37a0a357" providerId="ADAL" clId="{279953AB-146D-4EC1-8FB4-497A76FCC1C4}" dt="2025-07-18T04:42:49.357" v="159" actId="478"/>
          <ac:spMkLst>
            <pc:docMk/>
            <pc:sldMk cId="599666347" sldId="284"/>
            <ac:spMk id="43" creationId="{F67861D4-A0F3-DEAD-3FFE-28A05D6C8943}"/>
          </ac:spMkLst>
        </pc:spChg>
      </pc:sldChg>
      <pc:sldChg chg="addSp delSp modSp add mod ord modTransition">
        <pc:chgData name="Oishika Datta" userId="cf25bf7b-1159-4ac4-985a-115c37a0a357" providerId="ADAL" clId="{279953AB-146D-4EC1-8FB4-497A76FCC1C4}" dt="2025-07-18T07:22:51.417" v="930"/>
        <pc:sldMkLst>
          <pc:docMk/>
          <pc:sldMk cId="1529575035" sldId="285"/>
        </pc:sldMkLst>
        <pc:spChg chg="del mod">
          <ac:chgData name="Oishika Datta" userId="cf25bf7b-1159-4ac4-985a-115c37a0a357" providerId="ADAL" clId="{279953AB-146D-4EC1-8FB4-497A76FCC1C4}" dt="2025-07-18T05:06:22.855" v="467" actId="478"/>
          <ac:spMkLst>
            <pc:docMk/>
            <pc:sldMk cId="1529575035" sldId="285"/>
            <ac:spMk id="2" creationId="{7A75FD0E-6906-C996-DC72-E2913A2DAE88}"/>
          </ac:spMkLst>
        </pc:spChg>
        <pc:spChg chg="del">
          <ac:chgData name="Oishika Datta" userId="cf25bf7b-1159-4ac4-985a-115c37a0a357" providerId="ADAL" clId="{279953AB-146D-4EC1-8FB4-497A76FCC1C4}" dt="2025-07-18T04:43:10.940" v="164" actId="478"/>
          <ac:spMkLst>
            <pc:docMk/>
            <pc:sldMk cId="1529575035" sldId="285"/>
            <ac:spMk id="3" creationId="{EB50CA88-5378-3172-99A3-8F0DD45DE408}"/>
          </ac:spMkLst>
        </pc:spChg>
        <pc:spChg chg="add mod">
          <ac:chgData name="Oishika Datta" userId="cf25bf7b-1159-4ac4-985a-115c37a0a357" providerId="ADAL" clId="{279953AB-146D-4EC1-8FB4-497A76FCC1C4}" dt="2025-07-18T04:45:19.661" v="207" actId="1037"/>
          <ac:spMkLst>
            <pc:docMk/>
            <pc:sldMk cId="1529575035" sldId="285"/>
            <ac:spMk id="4" creationId="{D2A97432-CEF8-C4C6-C254-B67B427FD0C8}"/>
          </ac:spMkLst>
        </pc:spChg>
        <pc:spChg chg="del">
          <ac:chgData name="Oishika Datta" userId="cf25bf7b-1159-4ac4-985a-115c37a0a357" providerId="ADAL" clId="{279953AB-146D-4EC1-8FB4-497A76FCC1C4}" dt="2025-07-18T04:43:12.784" v="165" actId="478"/>
          <ac:spMkLst>
            <pc:docMk/>
            <pc:sldMk cId="1529575035" sldId="285"/>
            <ac:spMk id="5" creationId="{29137B91-573F-1B3C-E38B-FFA00D2E2DE0}"/>
          </ac:spMkLst>
        </pc:spChg>
        <pc:spChg chg="add mod">
          <ac:chgData name="Oishika Datta" userId="cf25bf7b-1159-4ac4-985a-115c37a0a357" providerId="ADAL" clId="{279953AB-146D-4EC1-8FB4-497A76FCC1C4}" dt="2025-07-18T04:45:19.661" v="207" actId="1037"/>
          <ac:spMkLst>
            <pc:docMk/>
            <pc:sldMk cId="1529575035" sldId="285"/>
            <ac:spMk id="6" creationId="{9D4C3143-DBD0-B4F5-BA76-E2EB14704523}"/>
          </ac:spMkLst>
        </pc:spChg>
        <pc:spChg chg="add mod">
          <ac:chgData name="Oishika Datta" userId="cf25bf7b-1159-4ac4-985a-115c37a0a357" providerId="ADAL" clId="{279953AB-146D-4EC1-8FB4-497A76FCC1C4}" dt="2025-07-18T05:06:37.683" v="469" actId="13926"/>
          <ac:spMkLst>
            <pc:docMk/>
            <pc:sldMk cId="1529575035" sldId="285"/>
            <ac:spMk id="7" creationId="{4B350A57-EDE1-DE4C-9E2B-B83FC6C23654}"/>
          </ac:spMkLst>
        </pc:spChg>
        <pc:spChg chg="del">
          <ac:chgData name="Oishika Datta" userId="cf25bf7b-1159-4ac4-985a-115c37a0a357" providerId="ADAL" clId="{279953AB-146D-4EC1-8FB4-497A76FCC1C4}" dt="2025-07-18T04:43:17.135" v="166" actId="478"/>
          <ac:spMkLst>
            <pc:docMk/>
            <pc:sldMk cId="1529575035" sldId="285"/>
            <ac:spMk id="9" creationId="{8AB6441B-12D4-1154-79AC-2A6334437619}"/>
          </ac:spMkLst>
        </pc:spChg>
        <pc:spChg chg="del">
          <ac:chgData name="Oishika Datta" userId="cf25bf7b-1159-4ac4-985a-115c37a0a357" providerId="ADAL" clId="{279953AB-146D-4EC1-8FB4-497A76FCC1C4}" dt="2025-07-18T04:44:02.512" v="174" actId="478"/>
          <ac:spMkLst>
            <pc:docMk/>
            <pc:sldMk cId="1529575035" sldId="285"/>
            <ac:spMk id="11" creationId="{1B2500B1-D1C8-8244-A31F-2240EFEC802B}"/>
          </ac:spMkLst>
        </pc:spChg>
        <pc:spChg chg="del">
          <ac:chgData name="Oishika Datta" userId="cf25bf7b-1159-4ac4-985a-115c37a0a357" providerId="ADAL" clId="{279953AB-146D-4EC1-8FB4-497A76FCC1C4}" dt="2025-07-18T04:44:02.512" v="174" actId="478"/>
          <ac:spMkLst>
            <pc:docMk/>
            <pc:sldMk cId="1529575035" sldId="285"/>
            <ac:spMk id="15" creationId="{3A5BA177-A195-5952-A32D-7C8D16141E95}"/>
          </ac:spMkLst>
        </pc:spChg>
        <pc:spChg chg="add mod">
          <ac:chgData name="Oishika Datta" userId="cf25bf7b-1159-4ac4-985a-115c37a0a357" providerId="ADAL" clId="{279953AB-146D-4EC1-8FB4-497A76FCC1C4}" dt="2025-07-18T04:44:12.044" v="177"/>
          <ac:spMkLst>
            <pc:docMk/>
            <pc:sldMk cId="1529575035" sldId="285"/>
            <ac:spMk id="17" creationId="{A387466B-2595-0C7F-2026-1F1C0746A43F}"/>
          </ac:spMkLst>
        </pc:spChg>
        <pc:spChg chg="add mod">
          <ac:chgData name="Oishika Datta" userId="cf25bf7b-1159-4ac4-985a-115c37a0a357" providerId="ADAL" clId="{279953AB-146D-4EC1-8FB4-497A76FCC1C4}" dt="2025-07-18T04:44:12.044" v="177"/>
          <ac:spMkLst>
            <pc:docMk/>
            <pc:sldMk cId="1529575035" sldId="285"/>
            <ac:spMk id="19" creationId="{991AB104-4749-9A7C-8C27-4231CE76F2CB}"/>
          </ac:spMkLst>
        </pc:spChg>
        <pc:spChg chg="del">
          <ac:chgData name="Oishika Datta" userId="cf25bf7b-1159-4ac4-985a-115c37a0a357" providerId="ADAL" clId="{279953AB-146D-4EC1-8FB4-497A76FCC1C4}" dt="2025-07-18T04:44:02.512" v="174" actId="478"/>
          <ac:spMkLst>
            <pc:docMk/>
            <pc:sldMk cId="1529575035" sldId="285"/>
            <ac:spMk id="21" creationId="{0B1C37B1-7DE1-EE20-4DAD-A6DECF37A20A}"/>
          </ac:spMkLst>
        </pc:spChg>
        <pc:spChg chg="add mod">
          <ac:chgData name="Oishika Datta" userId="cf25bf7b-1159-4ac4-985a-115c37a0a357" providerId="ADAL" clId="{279953AB-146D-4EC1-8FB4-497A76FCC1C4}" dt="2025-07-18T04:44:12.044" v="177"/>
          <ac:spMkLst>
            <pc:docMk/>
            <pc:sldMk cId="1529575035" sldId="285"/>
            <ac:spMk id="23" creationId="{1B99D08B-27BF-6C3A-FA02-43B277D1DFA0}"/>
          </ac:spMkLst>
        </pc:spChg>
        <pc:spChg chg="add mod">
          <ac:chgData name="Oishika Datta" userId="cf25bf7b-1159-4ac4-985a-115c37a0a357" providerId="ADAL" clId="{279953AB-146D-4EC1-8FB4-497A76FCC1C4}" dt="2025-07-18T04:48:55.150" v="282" actId="20577"/>
          <ac:spMkLst>
            <pc:docMk/>
            <pc:sldMk cId="1529575035" sldId="285"/>
            <ac:spMk id="27" creationId="{92F0C3E1-B3E9-32DF-F455-549FED2E15B5}"/>
          </ac:spMkLst>
        </pc:spChg>
        <pc:spChg chg="mod">
          <ac:chgData name="Oishika Datta" userId="cf25bf7b-1159-4ac4-985a-115c37a0a357" providerId="ADAL" clId="{279953AB-146D-4EC1-8FB4-497A76FCC1C4}" dt="2025-07-18T04:50:17.797" v="317" actId="14100"/>
          <ac:spMkLst>
            <pc:docMk/>
            <pc:sldMk cId="1529575035" sldId="285"/>
            <ac:spMk id="29" creationId="{927F90D1-1156-B151-97A8-C1C946A3BD6B}"/>
          </ac:spMkLst>
        </pc:spChg>
        <pc:spChg chg="add mod">
          <ac:chgData name="Oishika Datta" userId="cf25bf7b-1159-4ac4-985a-115c37a0a357" providerId="ADAL" clId="{279953AB-146D-4EC1-8FB4-497A76FCC1C4}" dt="2025-07-18T04:47:05.679" v="262"/>
          <ac:spMkLst>
            <pc:docMk/>
            <pc:sldMk cId="1529575035" sldId="285"/>
            <ac:spMk id="31" creationId="{702DD13E-A237-7ACC-475E-609447432763}"/>
          </ac:spMkLst>
        </pc:spChg>
        <pc:spChg chg="mod">
          <ac:chgData name="Oishika Datta" userId="cf25bf7b-1159-4ac4-985a-115c37a0a357" providerId="ADAL" clId="{279953AB-146D-4EC1-8FB4-497A76FCC1C4}" dt="2025-07-18T04:50:58.734" v="361" actId="1076"/>
          <ac:spMkLst>
            <pc:docMk/>
            <pc:sldMk cId="1529575035" sldId="285"/>
            <ac:spMk id="32" creationId="{C7F99B88-410F-6AB4-E12C-3F0745ECA51A}"/>
          </ac:spMkLst>
        </pc:spChg>
        <pc:spChg chg="add mod">
          <ac:chgData name="Oishika Datta" userId="cf25bf7b-1159-4ac4-985a-115c37a0a357" providerId="ADAL" clId="{279953AB-146D-4EC1-8FB4-497A76FCC1C4}" dt="2025-07-18T05:06:42.783" v="470" actId="13926"/>
          <ac:spMkLst>
            <pc:docMk/>
            <pc:sldMk cId="1529575035" sldId="285"/>
            <ac:spMk id="33" creationId="{209403AC-3E05-4DE0-155C-30E728D1BF8D}"/>
          </ac:spMkLst>
        </pc:spChg>
        <pc:spChg chg="del">
          <ac:chgData name="Oishika Datta" userId="cf25bf7b-1159-4ac4-985a-115c37a0a357" providerId="ADAL" clId="{279953AB-146D-4EC1-8FB4-497A76FCC1C4}" dt="2025-07-18T04:44:10.505" v="176" actId="478"/>
          <ac:spMkLst>
            <pc:docMk/>
            <pc:sldMk cId="1529575035" sldId="285"/>
            <ac:spMk id="34" creationId="{8979CE7A-6070-B0D7-4D85-E24C8CE8CEAB}"/>
          </ac:spMkLst>
        </pc:spChg>
        <pc:spChg chg="add mod">
          <ac:chgData name="Oishika Datta" userId="cf25bf7b-1159-4ac4-985a-115c37a0a357" providerId="ADAL" clId="{279953AB-146D-4EC1-8FB4-497A76FCC1C4}" dt="2025-07-18T07:21:06.345" v="914" actId="1035"/>
          <ac:spMkLst>
            <pc:docMk/>
            <pc:sldMk cId="1529575035" sldId="285"/>
            <ac:spMk id="35" creationId="{62B48942-27FA-38BC-88D8-405A8C9C5410}"/>
          </ac:spMkLst>
        </pc:spChg>
        <pc:spChg chg="add mod">
          <ac:chgData name="Oishika Datta" userId="cf25bf7b-1159-4ac4-985a-115c37a0a357" providerId="ADAL" clId="{279953AB-146D-4EC1-8FB4-497A76FCC1C4}" dt="2025-07-18T04:48:47.371" v="276"/>
          <ac:spMkLst>
            <pc:docMk/>
            <pc:sldMk cId="1529575035" sldId="285"/>
            <ac:spMk id="36" creationId="{06EE7254-34E9-5907-6593-789F5ED8ED28}"/>
          </ac:spMkLst>
        </pc:spChg>
        <pc:spChg chg="add mod">
          <ac:chgData name="Oishika Datta" userId="cf25bf7b-1159-4ac4-985a-115c37a0a357" providerId="ADAL" clId="{279953AB-146D-4EC1-8FB4-497A76FCC1C4}" dt="2025-07-18T05:06:48.447" v="471" actId="13926"/>
          <ac:spMkLst>
            <pc:docMk/>
            <pc:sldMk cId="1529575035" sldId="285"/>
            <ac:spMk id="37" creationId="{A4148C3D-3DA5-0B17-BBB4-8EE5FF64C49B}"/>
          </ac:spMkLst>
        </pc:spChg>
        <pc:spChg chg="del">
          <ac:chgData name="Oishika Datta" userId="cf25bf7b-1159-4ac4-985a-115c37a0a357" providerId="ADAL" clId="{279953AB-146D-4EC1-8FB4-497A76FCC1C4}" dt="2025-07-18T04:44:02.512" v="174" actId="478"/>
          <ac:spMkLst>
            <pc:docMk/>
            <pc:sldMk cId="1529575035" sldId="285"/>
            <ac:spMk id="42" creationId="{8D228EBF-62D0-4878-A32E-305E0BEC3AC0}"/>
          </ac:spMkLst>
        </pc:spChg>
        <pc:spChg chg="del">
          <ac:chgData name="Oishika Datta" userId="cf25bf7b-1159-4ac4-985a-115c37a0a357" providerId="ADAL" clId="{279953AB-146D-4EC1-8FB4-497A76FCC1C4}" dt="2025-07-18T04:44:06.430" v="175" actId="478"/>
          <ac:spMkLst>
            <pc:docMk/>
            <pc:sldMk cId="1529575035" sldId="285"/>
            <ac:spMk id="43" creationId="{2FFF15C5-FB63-EEAE-FFB9-A6BC0CEF0B2A}"/>
          </ac:spMkLst>
        </pc:spChg>
      </pc:sldChg>
      <pc:sldChg chg="modSp add mod ord modTransition">
        <pc:chgData name="Oishika Datta" userId="cf25bf7b-1159-4ac4-985a-115c37a0a357" providerId="ADAL" clId="{279953AB-146D-4EC1-8FB4-497A76FCC1C4}" dt="2025-07-18T07:22:52.236" v="931"/>
        <pc:sldMkLst>
          <pc:docMk/>
          <pc:sldMk cId="838178151" sldId="286"/>
        </pc:sldMkLst>
        <pc:spChg chg="mod">
          <ac:chgData name="Oishika Datta" userId="cf25bf7b-1159-4ac4-985a-115c37a0a357" providerId="ADAL" clId="{279953AB-146D-4EC1-8FB4-497A76FCC1C4}" dt="2025-07-18T05:06:07.662" v="462" actId="13926"/>
          <ac:spMkLst>
            <pc:docMk/>
            <pc:sldMk cId="838178151" sldId="286"/>
            <ac:spMk id="11" creationId="{87CB04FB-3BFD-7AE7-9282-7F7B52510EC2}"/>
          </ac:spMkLst>
        </pc:spChg>
        <pc:spChg chg="mod">
          <ac:chgData name="Oishika Datta" userId="cf25bf7b-1159-4ac4-985a-115c37a0a357" providerId="ADAL" clId="{279953AB-146D-4EC1-8FB4-497A76FCC1C4}" dt="2025-07-18T05:02:56.130" v="440" actId="113"/>
          <ac:spMkLst>
            <pc:docMk/>
            <pc:sldMk cId="838178151" sldId="286"/>
            <ac:spMk id="19" creationId="{C4F2CF59-5C93-3B76-FB41-9B3388471189}"/>
          </ac:spMkLst>
        </pc:spChg>
        <pc:spChg chg="mod">
          <ac:chgData name="Oishika Datta" userId="cf25bf7b-1159-4ac4-985a-115c37a0a357" providerId="ADAL" clId="{279953AB-146D-4EC1-8FB4-497A76FCC1C4}" dt="2025-07-18T05:21:37.695" v="654" actId="403"/>
          <ac:spMkLst>
            <pc:docMk/>
            <pc:sldMk cId="838178151" sldId="286"/>
            <ac:spMk id="379" creationId="{BC782B94-43F6-705D-7AE2-D97DDE5B2FD4}"/>
          </ac:spMkLst>
        </pc:spChg>
      </pc:sldChg>
      <pc:sldChg chg="addSp delSp modSp add mod modTransition">
        <pc:chgData name="Oishika Datta" userId="cf25bf7b-1159-4ac4-985a-115c37a0a357" providerId="ADAL" clId="{279953AB-146D-4EC1-8FB4-497A76FCC1C4}" dt="2025-07-18T09:39:38.720" v="989" actId="20577"/>
        <pc:sldMkLst>
          <pc:docMk/>
          <pc:sldMk cId="734080224" sldId="287"/>
        </pc:sldMkLst>
        <pc:spChg chg="mod">
          <ac:chgData name="Oishika Datta" userId="cf25bf7b-1159-4ac4-985a-115c37a0a357" providerId="ADAL" clId="{279953AB-146D-4EC1-8FB4-497A76FCC1C4}" dt="2025-07-18T05:14:58.483" v="551" actId="1076"/>
          <ac:spMkLst>
            <pc:docMk/>
            <pc:sldMk cId="734080224" sldId="287"/>
            <ac:spMk id="11" creationId="{122C5557-EB5B-BB7E-012F-D35BF73485AA}"/>
          </ac:spMkLst>
        </pc:spChg>
        <pc:spChg chg="add del mod">
          <ac:chgData name="Oishika Datta" userId="cf25bf7b-1159-4ac4-985a-115c37a0a357" providerId="ADAL" clId="{279953AB-146D-4EC1-8FB4-497A76FCC1C4}" dt="2025-07-18T09:39:38.720" v="989" actId="20577"/>
          <ac:spMkLst>
            <pc:docMk/>
            <pc:sldMk cId="734080224" sldId="287"/>
            <ac:spMk id="19" creationId="{2F384045-2434-AEFA-0E30-314F5D51058A}"/>
          </ac:spMkLst>
        </pc:spChg>
        <pc:spChg chg="mod">
          <ac:chgData name="Oishika Datta" userId="cf25bf7b-1159-4ac4-985a-115c37a0a357" providerId="ADAL" clId="{279953AB-146D-4EC1-8FB4-497A76FCC1C4}" dt="2025-07-18T05:12:47.198" v="512" actId="1076"/>
          <ac:spMkLst>
            <pc:docMk/>
            <pc:sldMk cId="734080224" sldId="287"/>
            <ac:spMk id="379" creationId="{E392EF07-BB21-717B-B0C1-90A897B82539}"/>
          </ac:spMkLst>
        </pc:spChg>
      </pc:sldChg>
      <pc:sldChg chg="add ord modTransition">
        <pc:chgData name="Oishika Datta" userId="cf25bf7b-1159-4ac4-985a-115c37a0a357" providerId="ADAL" clId="{279953AB-146D-4EC1-8FB4-497A76FCC1C4}" dt="2025-07-18T07:21:50.066" v="915"/>
        <pc:sldMkLst>
          <pc:docMk/>
          <pc:sldMk cId="435077308" sldId="288"/>
        </pc:sldMkLst>
      </pc:sldChg>
      <pc:sldChg chg="modSp add mod ord modTransition">
        <pc:chgData name="Oishika Datta" userId="cf25bf7b-1159-4ac4-985a-115c37a0a357" providerId="ADAL" clId="{279953AB-146D-4EC1-8FB4-497A76FCC1C4}" dt="2025-07-18T07:22:12.835" v="917"/>
        <pc:sldMkLst>
          <pc:docMk/>
          <pc:sldMk cId="2204673055" sldId="289"/>
        </pc:sldMkLst>
        <pc:spChg chg="mod">
          <ac:chgData name="Oishika Datta" userId="cf25bf7b-1159-4ac4-985a-115c37a0a357" providerId="ADAL" clId="{279953AB-146D-4EC1-8FB4-497A76FCC1C4}" dt="2025-07-18T05:37:21.667" v="890" actId="1076"/>
          <ac:spMkLst>
            <pc:docMk/>
            <pc:sldMk cId="2204673055" sldId="289"/>
            <ac:spMk id="11" creationId="{239B0587-278C-CA2C-4AC0-7BD464CC8461}"/>
          </ac:spMkLst>
        </pc:spChg>
        <pc:spChg chg="mod">
          <ac:chgData name="Oishika Datta" userId="cf25bf7b-1159-4ac4-985a-115c37a0a357" providerId="ADAL" clId="{279953AB-146D-4EC1-8FB4-497A76FCC1C4}" dt="2025-07-18T05:33:25.118" v="810" actId="20577"/>
          <ac:spMkLst>
            <pc:docMk/>
            <pc:sldMk cId="2204673055" sldId="289"/>
            <ac:spMk id="19" creationId="{78D170E2-4A6D-C44A-6E6F-47577BEE0F86}"/>
          </ac:spMkLst>
        </pc:spChg>
        <pc:spChg chg="mod">
          <ac:chgData name="Oishika Datta" userId="cf25bf7b-1159-4ac4-985a-115c37a0a357" providerId="ADAL" clId="{279953AB-146D-4EC1-8FB4-497A76FCC1C4}" dt="2025-07-18T05:30:29.893" v="743" actId="255"/>
          <ac:spMkLst>
            <pc:docMk/>
            <pc:sldMk cId="2204673055" sldId="289"/>
            <ac:spMk id="379" creationId="{5AC03877-6B57-D441-5332-C5E0972641A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893693-58FA-4696-BA9B-0B85E9945E6B}" type="doc">
      <dgm:prSet loTypeId="urn:microsoft.com/office/officeart/2018/2/layout/IconVerticalSolidList" loCatId="icon" qsTypeId="urn:microsoft.com/office/officeart/2005/8/quickstyle/3d4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2A0384-1EAC-4DC3-B4CE-C9D6D0AA49FF}">
      <dgm:prSet/>
      <dgm:spPr>
        <a:solidFill>
          <a:srgbClr val="F9D4BF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i="0"/>
            <a:t>Jump Statements (break, continue, return)</a:t>
          </a:r>
          <a:br>
            <a:rPr lang="en-US" b="1" i="0"/>
          </a:br>
          <a:br>
            <a:rPr lang="en-US" b="1" i="0"/>
          </a:br>
          <a:r>
            <a:rPr lang="en-US" i="1"/>
            <a:t>Used to alter the normal flow of loops or methods.</a:t>
          </a:r>
          <a:endParaRPr lang="en-US"/>
        </a:p>
      </dgm:t>
    </dgm:pt>
    <dgm:pt modelId="{6351AB49-9585-4C1A-BA4E-9E2F0E478C14}" type="parTrans" cxnId="{3770C824-9A72-4E64-91FF-29CB0E84C548}">
      <dgm:prSet/>
      <dgm:spPr/>
      <dgm:t>
        <a:bodyPr/>
        <a:lstStyle/>
        <a:p>
          <a:endParaRPr lang="en-US"/>
        </a:p>
      </dgm:t>
    </dgm:pt>
    <dgm:pt modelId="{B918C6F4-6BB5-4511-8C59-CCCE2A453C4D}" type="sibTrans" cxnId="{3770C824-9A72-4E64-91FF-29CB0E84C548}">
      <dgm:prSet/>
      <dgm:spPr/>
      <dgm:t>
        <a:bodyPr/>
        <a:lstStyle/>
        <a:p>
          <a:endParaRPr lang="en-US"/>
        </a:p>
      </dgm:t>
    </dgm:pt>
    <dgm:pt modelId="{8E77F57C-3C1D-40BB-8068-FC8B4C8F9890}">
      <dgm:prSet/>
      <dgm:spPr>
        <a:solidFill>
          <a:schemeClr val="accent6">
            <a:lumMod val="20000"/>
            <a:lumOff val="8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Looping Constructs (for, while, do-while, foreach)</a:t>
          </a:r>
          <a:br>
            <a:rPr lang="en-US" b="1" i="0" dirty="0"/>
          </a:br>
          <a:br>
            <a:rPr lang="en-US" b="1" i="0" dirty="0"/>
          </a:br>
          <a:r>
            <a:rPr lang="en-US" i="1" dirty="0"/>
            <a:t>Used to repeat tasks efficiently.</a:t>
          </a:r>
          <a:endParaRPr lang="en-US" dirty="0"/>
        </a:p>
      </dgm:t>
    </dgm:pt>
    <dgm:pt modelId="{F2DBD34D-51F0-4D6E-8322-532020DAD2A7}" type="sibTrans" cxnId="{CAC577A3-C01E-45D3-9354-AD401A2FC20A}">
      <dgm:prSet/>
      <dgm:spPr/>
      <dgm:t>
        <a:bodyPr/>
        <a:lstStyle/>
        <a:p>
          <a:endParaRPr lang="en-US"/>
        </a:p>
      </dgm:t>
    </dgm:pt>
    <dgm:pt modelId="{5D2ABECA-8C5A-461D-BC9A-AB14E492E272}" type="parTrans" cxnId="{CAC577A3-C01E-45D3-9354-AD401A2FC20A}">
      <dgm:prSet/>
      <dgm:spPr/>
      <dgm:t>
        <a:bodyPr/>
        <a:lstStyle/>
        <a:p>
          <a:endParaRPr lang="en-US"/>
        </a:p>
      </dgm:t>
    </dgm:pt>
    <dgm:pt modelId="{2AA51EF6-5B2C-4D36-BF2F-B42088AFDE04}">
      <dgm:prSet/>
      <dgm:spPr>
        <a:solidFill>
          <a:srgbClr val="F9D4BF"/>
        </a:solidFill>
      </dgm:spPr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Conditional Statements </a:t>
          </a:r>
          <a:r>
            <a:rPr lang="en-US" b="1" dirty="0"/>
            <a:t>(</a:t>
          </a:r>
          <a:r>
            <a:rPr lang="en-US" b="1" i="0" dirty="0"/>
            <a:t>if, else if, else, switch)</a:t>
          </a:r>
          <a:br>
            <a:rPr lang="en-US" b="1" i="0" dirty="0"/>
          </a:br>
          <a:br>
            <a:rPr lang="en-US" b="1" i="0" dirty="0"/>
          </a:br>
          <a:r>
            <a:rPr lang="en-US" i="1" dirty="0"/>
            <a:t>Used to make decisions based on conditions.</a:t>
          </a:r>
          <a:endParaRPr lang="en-US" dirty="0"/>
        </a:p>
      </dgm:t>
    </dgm:pt>
    <dgm:pt modelId="{64EBA909-863A-45BF-AA5D-5A70FB856FA9}" type="sibTrans" cxnId="{DF14B9D0-1417-4517-8D73-C5E171AA0652}">
      <dgm:prSet/>
      <dgm:spPr/>
      <dgm:t>
        <a:bodyPr/>
        <a:lstStyle/>
        <a:p>
          <a:endParaRPr lang="en-US"/>
        </a:p>
      </dgm:t>
    </dgm:pt>
    <dgm:pt modelId="{5EB524C9-CAAF-4224-8029-6302082F3DE1}" type="parTrans" cxnId="{DF14B9D0-1417-4517-8D73-C5E171AA0652}">
      <dgm:prSet/>
      <dgm:spPr/>
      <dgm:t>
        <a:bodyPr/>
        <a:lstStyle/>
        <a:p>
          <a:endParaRPr lang="en-US"/>
        </a:p>
      </dgm:t>
    </dgm:pt>
    <dgm:pt modelId="{D78B8509-7D68-48CD-8806-644BB05225A3}" type="pres">
      <dgm:prSet presAssocID="{11893693-58FA-4696-BA9B-0B85E9945E6B}" presName="root" presStyleCnt="0">
        <dgm:presLayoutVars>
          <dgm:dir/>
          <dgm:resizeHandles val="exact"/>
        </dgm:presLayoutVars>
      </dgm:prSet>
      <dgm:spPr/>
    </dgm:pt>
    <dgm:pt modelId="{FA4CCCA0-13B0-480D-B46F-AD0677BA77F8}" type="pres">
      <dgm:prSet presAssocID="{2AA51EF6-5B2C-4D36-BF2F-B42088AFDE04}" presName="compNode" presStyleCnt="0"/>
      <dgm:spPr/>
    </dgm:pt>
    <dgm:pt modelId="{CAFEC040-2AC4-4A15-8E2C-BF78F5C4772A}" type="pres">
      <dgm:prSet presAssocID="{2AA51EF6-5B2C-4D36-BF2F-B42088AFDE04}" presName="bgRect" presStyleLbl="bgShp" presStyleIdx="0" presStyleCnt="3"/>
      <dgm:spPr>
        <a:solidFill>
          <a:schemeClr val="bg1"/>
        </a:solidFill>
      </dgm:spPr>
    </dgm:pt>
    <dgm:pt modelId="{1A72CF36-67EC-4154-B695-818BC2305F74}" type="pres">
      <dgm:prSet presAssocID="{2AA51EF6-5B2C-4D36-BF2F-B42088AFDE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 outline"/>
        </a:ext>
      </dgm:extLst>
    </dgm:pt>
    <dgm:pt modelId="{C6092138-79E6-4FA1-8154-8150E0101274}" type="pres">
      <dgm:prSet presAssocID="{2AA51EF6-5B2C-4D36-BF2F-B42088AFDE04}" presName="spaceRect" presStyleCnt="0"/>
      <dgm:spPr/>
    </dgm:pt>
    <dgm:pt modelId="{2149FB7D-5E6E-46D8-A235-DF132947FF78}" type="pres">
      <dgm:prSet presAssocID="{2AA51EF6-5B2C-4D36-BF2F-B42088AFDE04}" presName="parTx" presStyleLbl="revTx" presStyleIdx="0" presStyleCnt="3" custLinFactNeighborY="-178">
        <dgm:presLayoutVars>
          <dgm:chMax val="0"/>
          <dgm:chPref val="0"/>
        </dgm:presLayoutVars>
      </dgm:prSet>
      <dgm:spPr/>
    </dgm:pt>
    <dgm:pt modelId="{38DB70CB-8C57-44CB-A5B3-94B0D0F6572A}" type="pres">
      <dgm:prSet presAssocID="{64EBA909-863A-45BF-AA5D-5A70FB856FA9}" presName="sibTrans" presStyleCnt="0"/>
      <dgm:spPr/>
    </dgm:pt>
    <dgm:pt modelId="{DD3DDA13-0FDB-4D1D-A772-A95AC312EA7D}" type="pres">
      <dgm:prSet presAssocID="{8E77F57C-3C1D-40BB-8068-FC8B4C8F9890}" presName="compNode" presStyleCnt="0"/>
      <dgm:spPr/>
    </dgm:pt>
    <dgm:pt modelId="{F3D70BB5-A214-4F7C-B996-E585ABDBDE7B}" type="pres">
      <dgm:prSet presAssocID="{8E77F57C-3C1D-40BB-8068-FC8B4C8F9890}" presName="bgRect" presStyleLbl="bgShp" presStyleIdx="1" presStyleCnt="3"/>
      <dgm:spPr/>
    </dgm:pt>
    <dgm:pt modelId="{56EB0F3B-3638-4B8D-9846-0652D27E78C3}" type="pres">
      <dgm:prSet presAssocID="{8E77F57C-3C1D-40BB-8068-FC8B4C8F9890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422B1D4D-CC86-4A27-8C90-55D04F8652E2}" type="pres">
      <dgm:prSet presAssocID="{8E77F57C-3C1D-40BB-8068-FC8B4C8F9890}" presName="spaceRect" presStyleCnt="0"/>
      <dgm:spPr/>
    </dgm:pt>
    <dgm:pt modelId="{8B28FAD8-41E5-4826-AA45-35EE382AAB5B}" type="pres">
      <dgm:prSet presAssocID="{8E77F57C-3C1D-40BB-8068-FC8B4C8F9890}" presName="parTx" presStyleLbl="revTx" presStyleIdx="1" presStyleCnt="3">
        <dgm:presLayoutVars>
          <dgm:chMax val="0"/>
          <dgm:chPref val="0"/>
        </dgm:presLayoutVars>
      </dgm:prSet>
      <dgm:spPr/>
    </dgm:pt>
    <dgm:pt modelId="{9772E3FD-2B2B-4397-B98C-9CD56EC6A35E}" type="pres">
      <dgm:prSet presAssocID="{F2DBD34D-51F0-4D6E-8322-532020DAD2A7}" presName="sibTrans" presStyleCnt="0"/>
      <dgm:spPr/>
    </dgm:pt>
    <dgm:pt modelId="{348FEC21-693B-41D8-AE78-8257412FD6C0}" type="pres">
      <dgm:prSet presAssocID="{042A0384-1EAC-4DC3-B4CE-C9D6D0AA49FF}" presName="compNode" presStyleCnt="0"/>
      <dgm:spPr/>
    </dgm:pt>
    <dgm:pt modelId="{34761C76-1921-4B7D-BEB3-AB9CEF5829A4}" type="pres">
      <dgm:prSet presAssocID="{042A0384-1EAC-4DC3-B4CE-C9D6D0AA49FF}" presName="bgRect" presStyleLbl="bgShp" presStyleIdx="2" presStyleCnt="3"/>
      <dgm:spPr>
        <a:solidFill>
          <a:schemeClr val="accent5">
            <a:lumMod val="40000"/>
            <a:lumOff val="60000"/>
          </a:schemeClr>
        </a:solidFill>
      </dgm:spPr>
    </dgm:pt>
    <dgm:pt modelId="{1508A808-BDDB-4656-B885-6FAD2AF16577}" type="pres">
      <dgm:prSet presAssocID="{042A0384-1EAC-4DC3-B4CE-C9D6D0AA49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: Rotate right with solid fill"/>
        </a:ext>
      </dgm:extLst>
    </dgm:pt>
    <dgm:pt modelId="{0956A9FF-7D97-46EF-9188-19401DBB0DE3}" type="pres">
      <dgm:prSet presAssocID="{042A0384-1EAC-4DC3-B4CE-C9D6D0AA49FF}" presName="spaceRect" presStyleCnt="0"/>
      <dgm:spPr/>
    </dgm:pt>
    <dgm:pt modelId="{E61A4B2A-8CC3-49F2-8E3B-1CC66A9B564E}" type="pres">
      <dgm:prSet presAssocID="{042A0384-1EAC-4DC3-B4CE-C9D6D0AA49F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770C824-9A72-4E64-91FF-29CB0E84C548}" srcId="{11893693-58FA-4696-BA9B-0B85E9945E6B}" destId="{042A0384-1EAC-4DC3-B4CE-C9D6D0AA49FF}" srcOrd="2" destOrd="0" parTransId="{6351AB49-9585-4C1A-BA4E-9E2F0E478C14}" sibTransId="{B918C6F4-6BB5-4511-8C59-CCCE2A453C4D}"/>
    <dgm:cxn modelId="{B317456C-88CE-42E8-94C6-655CB1B12AD4}" type="presOf" srcId="{042A0384-1EAC-4DC3-B4CE-C9D6D0AA49FF}" destId="{E61A4B2A-8CC3-49F2-8E3B-1CC66A9B564E}" srcOrd="0" destOrd="0" presId="urn:microsoft.com/office/officeart/2018/2/layout/IconVerticalSolidList"/>
    <dgm:cxn modelId="{2E479B87-A867-4539-8247-619AC340988F}" type="presOf" srcId="{2AA51EF6-5B2C-4D36-BF2F-B42088AFDE04}" destId="{2149FB7D-5E6E-46D8-A235-DF132947FF78}" srcOrd="0" destOrd="0" presId="urn:microsoft.com/office/officeart/2018/2/layout/IconVerticalSolidList"/>
    <dgm:cxn modelId="{CAC577A3-C01E-45D3-9354-AD401A2FC20A}" srcId="{11893693-58FA-4696-BA9B-0B85E9945E6B}" destId="{8E77F57C-3C1D-40BB-8068-FC8B4C8F9890}" srcOrd="1" destOrd="0" parTransId="{5D2ABECA-8C5A-461D-BC9A-AB14E492E272}" sibTransId="{F2DBD34D-51F0-4D6E-8322-532020DAD2A7}"/>
    <dgm:cxn modelId="{878078B2-E0C7-4284-BD39-E057E6CD6039}" type="presOf" srcId="{11893693-58FA-4696-BA9B-0B85E9945E6B}" destId="{D78B8509-7D68-48CD-8806-644BB05225A3}" srcOrd="0" destOrd="0" presId="urn:microsoft.com/office/officeart/2018/2/layout/IconVerticalSolidList"/>
    <dgm:cxn modelId="{DF14B9D0-1417-4517-8D73-C5E171AA0652}" srcId="{11893693-58FA-4696-BA9B-0B85E9945E6B}" destId="{2AA51EF6-5B2C-4D36-BF2F-B42088AFDE04}" srcOrd="0" destOrd="0" parTransId="{5EB524C9-CAAF-4224-8029-6302082F3DE1}" sibTransId="{64EBA909-863A-45BF-AA5D-5A70FB856FA9}"/>
    <dgm:cxn modelId="{4E6054FA-7317-4BDC-814C-80447A33770E}" type="presOf" srcId="{8E77F57C-3C1D-40BB-8068-FC8B4C8F9890}" destId="{8B28FAD8-41E5-4826-AA45-35EE382AAB5B}" srcOrd="0" destOrd="0" presId="urn:microsoft.com/office/officeart/2018/2/layout/IconVerticalSolidList"/>
    <dgm:cxn modelId="{ACF176D5-8382-4003-8DB0-7BE13F024C89}" type="presParOf" srcId="{D78B8509-7D68-48CD-8806-644BB05225A3}" destId="{FA4CCCA0-13B0-480D-B46F-AD0677BA77F8}" srcOrd="0" destOrd="0" presId="urn:microsoft.com/office/officeart/2018/2/layout/IconVerticalSolidList"/>
    <dgm:cxn modelId="{FB7357F7-9634-4A5A-B66E-22C52E2B9958}" type="presParOf" srcId="{FA4CCCA0-13B0-480D-B46F-AD0677BA77F8}" destId="{CAFEC040-2AC4-4A15-8E2C-BF78F5C4772A}" srcOrd="0" destOrd="0" presId="urn:microsoft.com/office/officeart/2018/2/layout/IconVerticalSolidList"/>
    <dgm:cxn modelId="{379AFF00-2631-4F8D-B635-38E9A9D8963A}" type="presParOf" srcId="{FA4CCCA0-13B0-480D-B46F-AD0677BA77F8}" destId="{1A72CF36-67EC-4154-B695-818BC2305F74}" srcOrd="1" destOrd="0" presId="urn:microsoft.com/office/officeart/2018/2/layout/IconVerticalSolidList"/>
    <dgm:cxn modelId="{D27F5D48-AD3D-4095-AF44-30E2324B7532}" type="presParOf" srcId="{FA4CCCA0-13B0-480D-B46F-AD0677BA77F8}" destId="{C6092138-79E6-4FA1-8154-8150E0101274}" srcOrd="2" destOrd="0" presId="urn:microsoft.com/office/officeart/2018/2/layout/IconVerticalSolidList"/>
    <dgm:cxn modelId="{C5506D5C-241D-4F28-8EDF-4AC837A9A0AC}" type="presParOf" srcId="{FA4CCCA0-13B0-480D-B46F-AD0677BA77F8}" destId="{2149FB7D-5E6E-46D8-A235-DF132947FF78}" srcOrd="3" destOrd="0" presId="urn:microsoft.com/office/officeart/2018/2/layout/IconVerticalSolidList"/>
    <dgm:cxn modelId="{4389D8ED-4651-4595-B6B7-33E67D17EF57}" type="presParOf" srcId="{D78B8509-7D68-48CD-8806-644BB05225A3}" destId="{38DB70CB-8C57-44CB-A5B3-94B0D0F6572A}" srcOrd="1" destOrd="0" presId="urn:microsoft.com/office/officeart/2018/2/layout/IconVerticalSolidList"/>
    <dgm:cxn modelId="{6F5CA839-652C-4F33-8220-15825A58EE88}" type="presParOf" srcId="{D78B8509-7D68-48CD-8806-644BB05225A3}" destId="{DD3DDA13-0FDB-4D1D-A772-A95AC312EA7D}" srcOrd="2" destOrd="0" presId="urn:microsoft.com/office/officeart/2018/2/layout/IconVerticalSolidList"/>
    <dgm:cxn modelId="{57BAFCC6-54C3-4AD9-8394-D0C1D1F01A69}" type="presParOf" srcId="{DD3DDA13-0FDB-4D1D-A772-A95AC312EA7D}" destId="{F3D70BB5-A214-4F7C-B996-E585ABDBDE7B}" srcOrd="0" destOrd="0" presId="urn:microsoft.com/office/officeart/2018/2/layout/IconVerticalSolidList"/>
    <dgm:cxn modelId="{80AA08F1-973D-4154-B7B4-A9AC35ED2F6F}" type="presParOf" srcId="{DD3DDA13-0FDB-4D1D-A772-A95AC312EA7D}" destId="{56EB0F3B-3638-4B8D-9846-0652D27E78C3}" srcOrd="1" destOrd="0" presId="urn:microsoft.com/office/officeart/2018/2/layout/IconVerticalSolidList"/>
    <dgm:cxn modelId="{7E40BDD0-7241-4944-B3D9-86D5A6A27458}" type="presParOf" srcId="{DD3DDA13-0FDB-4D1D-A772-A95AC312EA7D}" destId="{422B1D4D-CC86-4A27-8C90-55D04F8652E2}" srcOrd="2" destOrd="0" presId="urn:microsoft.com/office/officeart/2018/2/layout/IconVerticalSolidList"/>
    <dgm:cxn modelId="{4E87D887-E723-4664-A53E-5AC9991BF3D3}" type="presParOf" srcId="{DD3DDA13-0FDB-4D1D-A772-A95AC312EA7D}" destId="{8B28FAD8-41E5-4826-AA45-35EE382AAB5B}" srcOrd="3" destOrd="0" presId="urn:microsoft.com/office/officeart/2018/2/layout/IconVerticalSolidList"/>
    <dgm:cxn modelId="{9BA1F5EC-A779-4722-AFA8-49D3A76F8CE9}" type="presParOf" srcId="{D78B8509-7D68-48CD-8806-644BB05225A3}" destId="{9772E3FD-2B2B-4397-B98C-9CD56EC6A35E}" srcOrd="3" destOrd="0" presId="urn:microsoft.com/office/officeart/2018/2/layout/IconVerticalSolidList"/>
    <dgm:cxn modelId="{CA2DD7A2-AF33-4B3D-9807-838F9DA6C49C}" type="presParOf" srcId="{D78B8509-7D68-48CD-8806-644BB05225A3}" destId="{348FEC21-693B-41D8-AE78-8257412FD6C0}" srcOrd="4" destOrd="0" presId="urn:microsoft.com/office/officeart/2018/2/layout/IconVerticalSolidList"/>
    <dgm:cxn modelId="{9854ADF6-D341-4EB3-A68A-523B3A91B95C}" type="presParOf" srcId="{348FEC21-693B-41D8-AE78-8257412FD6C0}" destId="{34761C76-1921-4B7D-BEB3-AB9CEF5829A4}" srcOrd="0" destOrd="0" presId="urn:microsoft.com/office/officeart/2018/2/layout/IconVerticalSolidList"/>
    <dgm:cxn modelId="{AB10ADE8-8BD1-4FBD-AED2-1ED187D825BD}" type="presParOf" srcId="{348FEC21-693B-41D8-AE78-8257412FD6C0}" destId="{1508A808-BDDB-4656-B885-6FAD2AF16577}" srcOrd="1" destOrd="0" presId="urn:microsoft.com/office/officeart/2018/2/layout/IconVerticalSolidList"/>
    <dgm:cxn modelId="{EA6B7361-FE29-4420-864B-F650CE7D1175}" type="presParOf" srcId="{348FEC21-693B-41D8-AE78-8257412FD6C0}" destId="{0956A9FF-7D97-46EF-9188-19401DBB0DE3}" srcOrd="2" destOrd="0" presId="urn:microsoft.com/office/officeart/2018/2/layout/IconVerticalSolidList"/>
    <dgm:cxn modelId="{BEA28B4C-B493-48F1-B1EF-C0C9E28390A4}" type="presParOf" srcId="{348FEC21-693B-41D8-AE78-8257412FD6C0}" destId="{E61A4B2A-8CC3-49F2-8E3B-1CC66A9B56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EC040-2AC4-4A15-8E2C-BF78F5C4772A}">
      <dsp:nvSpPr>
        <dsp:cNvPr id="0" name=""/>
        <dsp:cNvSpPr/>
      </dsp:nvSpPr>
      <dsp:spPr>
        <a:xfrm>
          <a:off x="0" y="2094"/>
          <a:ext cx="4834440" cy="1173619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72CF36-67EC-4154-B695-818BC2305F74}">
      <dsp:nvSpPr>
        <dsp:cNvPr id="0" name=""/>
        <dsp:cNvSpPr/>
      </dsp:nvSpPr>
      <dsp:spPr>
        <a:xfrm>
          <a:off x="355019" y="266158"/>
          <a:ext cx="646121" cy="645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9FB7D-5E6E-46D8-A235-DF132947FF78}">
      <dsp:nvSpPr>
        <dsp:cNvPr id="0" name=""/>
        <dsp:cNvSpPr/>
      </dsp:nvSpPr>
      <dsp:spPr>
        <a:xfrm>
          <a:off x="1356161" y="2"/>
          <a:ext cx="3352924" cy="1174766"/>
        </a:xfrm>
        <a:prstGeom prst="rect">
          <a:avLst/>
        </a:prstGeom>
        <a:solidFill>
          <a:srgbClr val="F9D4B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29" tIns="124329" rIns="124329" bIns="1243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Conditional Statements </a:t>
          </a:r>
          <a:r>
            <a:rPr lang="en-US" sz="1400" b="1" kern="1200" dirty="0"/>
            <a:t>(</a:t>
          </a:r>
          <a:r>
            <a:rPr lang="en-US" sz="1400" b="1" i="0" kern="1200" dirty="0"/>
            <a:t>if, else if, else, switch)</a:t>
          </a:r>
          <a:br>
            <a:rPr lang="en-US" sz="1400" b="1" i="0" kern="1200" dirty="0"/>
          </a:br>
          <a:br>
            <a:rPr lang="en-US" sz="1400" b="1" i="0" kern="1200" dirty="0"/>
          </a:br>
          <a:r>
            <a:rPr lang="en-US" sz="1400" i="1" kern="1200" dirty="0"/>
            <a:t>Used to make decisions based on conditions.</a:t>
          </a:r>
          <a:endParaRPr lang="en-US" sz="1400" kern="1200" dirty="0"/>
        </a:p>
      </dsp:txBody>
      <dsp:txXfrm>
        <a:off x="1356161" y="2"/>
        <a:ext cx="3352924" cy="1174766"/>
      </dsp:txXfrm>
    </dsp:sp>
    <dsp:sp modelId="{F3D70BB5-A214-4F7C-B996-E585ABDBDE7B}">
      <dsp:nvSpPr>
        <dsp:cNvPr id="0" name=""/>
        <dsp:cNvSpPr/>
      </dsp:nvSpPr>
      <dsp:spPr>
        <a:xfrm>
          <a:off x="0" y="1430864"/>
          <a:ext cx="4834440" cy="1173619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EB0F3B-3638-4B8D-9846-0652D27E78C3}">
      <dsp:nvSpPr>
        <dsp:cNvPr id="0" name=""/>
        <dsp:cNvSpPr/>
      </dsp:nvSpPr>
      <dsp:spPr>
        <a:xfrm>
          <a:off x="355019" y="1694928"/>
          <a:ext cx="646121" cy="64549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8FAD8-41E5-4826-AA45-35EE382AAB5B}">
      <dsp:nvSpPr>
        <dsp:cNvPr id="0" name=""/>
        <dsp:cNvSpPr/>
      </dsp:nvSpPr>
      <dsp:spPr>
        <a:xfrm>
          <a:off x="1356161" y="1430864"/>
          <a:ext cx="3352924" cy="1174766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29" tIns="124329" rIns="124329" bIns="1243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Looping Constructs (for, while, do-while, foreach)</a:t>
          </a:r>
          <a:br>
            <a:rPr lang="en-US" sz="1400" b="1" i="0" kern="1200" dirty="0"/>
          </a:br>
          <a:br>
            <a:rPr lang="en-US" sz="1400" b="1" i="0" kern="1200" dirty="0"/>
          </a:br>
          <a:r>
            <a:rPr lang="en-US" sz="1400" i="1" kern="1200" dirty="0"/>
            <a:t>Used to repeat tasks efficiently.</a:t>
          </a:r>
          <a:endParaRPr lang="en-US" sz="1400" kern="1200" dirty="0"/>
        </a:p>
      </dsp:txBody>
      <dsp:txXfrm>
        <a:off x="1356161" y="1430864"/>
        <a:ext cx="3352924" cy="1174766"/>
      </dsp:txXfrm>
    </dsp:sp>
    <dsp:sp modelId="{34761C76-1921-4B7D-BEB3-AB9CEF5829A4}">
      <dsp:nvSpPr>
        <dsp:cNvPr id="0" name=""/>
        <dsp:cNvSpPr/>
      </dsp:nvSpPr>
      <dsp:spPr>
        <a:xfrm>
          <a:off x="0" y="2859635"/>
          <a:ext cx="4834440" cy="1173619"/>
        </a:xfrm>
        <a:prstGeom prst="roundRect">
          <a:avLst>
            <a:gd name="adj" fmla="val 10000"/>
          </a:avLst>
        </a:prstGeom>
        <a:solidFill>
          <a:schemeClr val="accent5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127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8A808-BDDB-4656-B885-6FAD2AF16577}">
      <dsp:nvSpPr>
        <dsp:cNvPr id="0" name=""/>
        <dsp:cNvSpPr/>
      </dsp:nvSpPr>
      <dsp:spPr>
        <a:xfrm>
          <a:off x="355019" y="3123699"/>
          <a:ext cx="646121" cy="645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A4B2A-8CC3-49F2-8E3B-1CC66A9B564E}">
      <dsp:nvSpPr>
        <dsp:cNvPr id="0" name=""/>
        <dsp:cNvSpPr/>
      </dsp:nvSpPr>
      <dsp:spPr>
        <a:xfrm>
          <a:off x="1356161" y="2859635"/>
          <a:ext cx="3352924" cy="1174766"/>
        </a:xfrm>
        <a:prstGeom prst="rect">
          <a:avLst/>
        </a:prstGeom>
        <a:solidFill>
          <a:srgbClr val="F9D4BF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329" tIns="124329" rIns="124329" bIns="12432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Jump Statements (break, continue, return)</a:t>
          </a:r>
          <a:br>
            <a:rPr lang="en-US" sz="1400" b="1" i="0" kern="1200"/>
          </a:br>
          <a:br>
            <a:rPr lang="en-US" sz="1400" b="1" i="0" kern="1200"/>
          </a:br>
          <a:r>
            <a:rPr lang="en-US" sz="1400" i="1" kern="1200"/>
            <a:t>Used to alter the normal flow of loops or methods.</a:t>
          </a:r>
          <a:endParaRPr lang="en-US" sz="1400" kern="1200"/>
        </a:p>
      </dsp:txBody>
      <dsp:txXfrm>
        <a:off x="1356161" y="2859635"/>
        <a:ext cx="3352924" cy="11747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C880-5E2E-126D-FCB8-C90AF4B9D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CD7A1-DE94-5F45-0EEB-3820300F1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924A9-A474-2672-E808-A798FCA4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4C2-B14D-4570-9749-E89AE1F9403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09004-BAEB-1ADA-2F1F-A9A54AFDF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C172A-F96B-5587-9C0F-97216BFDE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F6A3-51A1-4A77-B0D9-DAD605A00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02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21FB-577C-E163-18F3-CF6D20FC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E6C2B-F004-F85C-6C56-7EA27A6D2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0FAF2-5D57-26EC-090C-3A35262A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4C2-B14D-4570-9749-E89AE1F9403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E7541-EFD5-E49B-8F44-C220C65A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68E4B-B7C9-7AEB-15D8-B5C55D14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F6A3-51A1-4A77-B0D9-DAD605A00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7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81D57-D1D8-6EC0-66DD-434CC1AB4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B58B5-CCE1-46E1-B3A0-1CD9FF0DB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897F9-C22B-0CBD-1CED-B177C2AE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4C2-B14D-4570-9749-E89AE1F9403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2CD99-DA67-B9FE-AA5A-4B138F3D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6A6F9-131F-A551-54EB-F60D90A8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F6A3-51A1-4A77-B0D9-DAD605A00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75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3FAD-5FF6-859A-5015-44B6FE00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9DF5E-DCD1-9468-31CC-15F941A0B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AB701-44DA-9356-4247-4B1D07E0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4C2-B14D-4570-9749-E89AE1F9403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0FCD-1F7F-163D-ED31-ABD5EBC1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00FE3-958F-367B-9725-8F415544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F6A3-51A1-4A77-B0D9-DAD605A00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66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F369-063C-CABF-B632-AAA12B244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31A9D-EBF7-D08F-D10F-970BD0359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51781-69BF-86B0-21B7-60CFEB4EA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4C2-B14D-4570-9749-E89AE1F9403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CD28-C924-2C92-A0DB-A510C0CAD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06026-DBCB-2CB4-AD83-D586E452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F6A3-51A1-4A77-B0D9-DAD605A00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9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2132-7809-38D3-A151-1CC1E00D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722F-330B-AFB8-8286-781FD1FB05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A89D2-4169-F1A8-55DD-E6698B599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FD170-29E6-D06C-387E-7AC1074C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4C2-B14D-4570-9749-E89AE1F9403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47F4-3048-631C-CA7B-FAEDE4F6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F7FB8-CF92-4C93-08BB-C4A3FF92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F6A3-51A1-4A77-B0D9-DAD605A00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75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EF01-2ADA-4071-885B-8ECFB16AC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5F88D-031F-CDF0-650B-4AC16C084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228EC-2CAC-BED6-4192-F4AA5087A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1ECA5-B757-F108-2E6A-AB602918FD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EFD8B-BDF3-A2D0-23E2-30F57368CD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F35BE2-53F5-8CAA-1B97-7A496058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4C2-B14D-4570-9749-E89AE1F9403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129797-0E77-E99A-C689-4CA816DE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E788E-0191-A56E-5796-A76012EA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F6A3-51A1-4A77-B0D9-DAD605A00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602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2C83-DFB3-8821-4686-2427EF42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32633-F865-9C97-FD3B-C7A1C4751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4C2-B14D-4570-9749-E89AE1F9403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62202-DC68-D2C8-CF66-824EBA713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210FE-2F00-7D33-74B8-63C1F7E2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F6A3-51A1-4A77-B0D9-DAD605A00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2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0782EE-B3E1-FE62-51CB-8D63D6B4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4C2-B14D-4570-9749-E89AE1F9403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BCA4CD-5986-96FD-F4D4-817AF33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BB667-91F0-454D-2300-778B7C05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F6A3-51A1-4A77-B0D9-DAD605A00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5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9025-CA56-5A4C-A347-A639C5A5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6F65E-649C-58C0-ECB2-2073F612F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AF1E4-22A0-85A6-A1F4-112BBBD73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D7A71-304B-14F9-DD23-385B5C4D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4C2-B14D-4570-9749-E89AE1F9403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3B2CE-AE98-344A-8723-1D4625D2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F3F75-D4C2-3465-9BA3-59C3F63A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F6A3-51A1-4A77-B0D9-DAD605A00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29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6780E-6446-FDFB-52EA-76035795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B01AC-7453-4609-8691-144FC63E3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FAB37-4993-BC9F-C2A8-394B163AF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DC446-1150-529D-7536-655ABC7E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4C2-B14D-4570-9749-E89AE1F9403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EA3225-DDCF-562E-1C8B-462EA2D5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A2E3-C87E-4D57-466D-0E6E6D2E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8F6A3-51A1-4A77-B0D9-DAD605A00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094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B449A0-421A-0EC2-01DE-16A60477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02376-7B4B-5D7E-FDD5-A9501AB00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0D20-364E-C836-47D2-C411AAC6D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3E4C2-B14D-4570-9749-E89AE1F9403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B152A-217F-E058-55F1-654CC4B12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AD07-77F2-3463-A0DB-C9B52D023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8F6A3-51A1-4A77-B0D9-DAD605A00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2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B575AF-556B-23CD-6CEE-8EF71E678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6ECAD1-68F7-4E6A-605F-F033B215E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BBF741-2DBB-BF9E-1B8C-002EA2245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9CA3B8A-4800-5C3D-CE60-AFDF9CAF6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BFE97A-396F-CA3B-CB2C-10904E9C83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38B1C46E-901A-B7DA-A065-FA2C83A4C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65C0D76-A037-0052-BF04-C141B376D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23BD1F-6087-3ABD-4F91-812DE0F5B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075DFA-B69A-247D-6141-31EBF6AB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630" y="1534849"/>
            <a:ext cx="5786232" cy="301119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Control Structures and Methods in </a:t>
            </a:r>
            <a:br>
              <a:rPr lang="en-IN" sz="5400" dirty="0">
                <a:solidFill>
                  <a:schemeClr val="bg1"/>
                </a:solidFill>
              </a:rPr>
            </a:br>
            <a:r>
              <a:rPr lang="en-IN" sz="5400" dirty="0">
                <a:solidFill>
                  <a:schemeClr val="bg1"/>
                </a:solidFill>
              </a:rPr>
              <a:t>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71914-1D1B-2FF4-8BAA-BF98CBBE10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69" y="1391722"/>
            <a:ext cx="5338511" cy="1055142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AN OVERVIEW ON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6F4C4A24-29D3-5D6E-958B-5D499DD27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E8A62AA7-4548-E5E3-AFAC-A8F5A5C9B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039A8D53-B2FF-3B61-8159-1507645E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A022D9-F644-30E7-D8A3-860190169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5F23322-1BF1-112E-AF9A-970B0722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123C637-3511-A271-19AD-7411D93E2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18D6C37-3F30-669D-7770-D547D7D04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CE533FC-FD1D-9EFA-81E7-0F2047FD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19365D0C-BC6D-0529-03AC-DCE260358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FFB232-DA3F-F7BD-1672-78802C202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A24F11A-8FC1-50FD-45E3-DE3754F17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506720-DEB2-868F-A9BB-D04871593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47C9C2D-B5CE-37DD-F226-F9D8C8494A77}"/>
              </a:ext>
            </a:extLst>
          </p:cNvPr>
          <p:cNvSpPr txBox="1">
            <a:spLocks/>
          </p:cNvSpPr>
          <p:nvPr/>
        </p:nvSpPr>
        <p:spPr>
          <a:xfrm>
            <a:off x="5468723" y="5959416"/>
            <a:ext cx="5338511" cy="1055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chemeClr val="bg1"/>
                </a:solidFill>
              </a:rPr>
              <a:t>BY OISHIKA DATTA</a:t>
            </a:r>
          </a:p>
        </p:txBody>
      </p:sp>
    </p:spTree>
    <p:extLst>
      <p:ext uri="{BB962C8B-B14F-4D97-AF65-F5344CB8AC3E}">
        <p14:creationId xmlns:p14="http://schemas.microsoft.com/office/powerpoint/2010/main" val="43507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5C3A36-5DA5-6431-098F-3856ADCD6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6B2357EF-D745-0617-2B84-48B595DAF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EF0367B-367A-11CE-3249-C9E017B08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2" name="Graphic 190">
            <a:extLst>
              <a:ext uri="{FF2B5EF4-FFF2-40B4-BE49-F238E27FC236}">
                <a16:creationId xmlns:a16="http://schemas.microsoft.com/office/drawing/2014/main" id="{E6A5AE68-8E90-1AB6-CBE0-F62DEA80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853833-C177-DB30-EAC3-C5AE8578C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1BF46A4F-6FB1-2533-B8AC-9CAF7C4D9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4" name="Graphic 212">
            <a:extLst>
              <a:ext uri="{FF2B5EF4-FFF2-40B4-BE49-F238E27FC236}">
                <a16:creationId xmlns:a16="http://schemas.microsoft.com/office/drawing/2014/main" id="{E5DFD6F9-930E-5073-475F-25693A518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5" name="Graphic 212">
            <a:extLst>
              <a:ext uri="{FF2B5EF4-FFF2-40B4-BE49-F238E27FC236}">
                <a16:creationId xmlns:a16="http://schemas.microsoft.com/office/drawing/2014/main" id="{6C5E6973-B270-470E-B522-E1879EE4B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6" name="Graphic 4">
            <a:extLst>
              <a:ext uri="{FF2B5EF4-FFF2-40B4-BE49-F238E27FC236}">
                <a16:creationId xmlns:a16="http://schemas.microsoft.com/office/drawing/2014/main" id="{CC50ACFB-BB70-6D3F-4A9D-8B0C405FE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AE1ED4-D5D1-6EEE-AD73-53C722824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442BC145-40FB-6692-5DF2-8BD944F6C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F5BA665-FD4A-EFF8-A2D8-24A6FAFEF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A2D903B5-6A8F-5A9C-BEFF-074BE5031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7D9ECE-36AB-204F-21E9-39AF631DA2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7FA78F89-B01A-18E5-86B9-412FF8F908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2E45F1D-D5D3-5B17-CA50-E331ED842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BBA1B76D-52FF-8E1B-4CA3-D559484475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43B9C4C-D0CC-FF76-8A75-AD18032D3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6E9AB91C-4496-51F5-AA2F-0BE0EDC457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1C31EE6D-6B07-A6D0-D4D9-954928A19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586420B-6D1C-1A79-0C9D-85E6CBA50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91B4C5CB-E4C4-7881-9A7D-19F82C7F8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D78B0CC-91DB-7F61-DC30-391D6AF91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2E5F530-3496-4358-6A28-80564E1F3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5B21CE6-91C1-5271-83DD-32532DB7B7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8459B69-3614-3B21-7E2A-B4D2DE618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707AF4C-9D59-AA67-5889-2DD8561436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774805D-9389-B453-12CF-D44E67080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C9BFDF4-2FAD-7179-7867-FE14C24E2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8BF06B-E54C-D818-A557-AF3D1E4DB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CB136C8-70A3-0552-81FF-3C33CD459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77EF8D8-360F-1181-3AB0-E77ED0375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7C1FA21-40C1-E0B1-D9DF-42CE9ADC0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D19D9A3-001B-B669-0A19-5B2AF705B9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C117E01-10D1-3012-ECE9-EB1F4EEC8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7D44790-E2DD-06C4-4502-2574275F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A8C2ACE-06FF-2708-BBB6-5FB1871AB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D8DF844-9153-10F1-39D0-E943373FC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5420E29-0C43-C5E0-E635-149AD6E2A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9A4BD93-B8D9-7FE3-293C-9CFB57F93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89FAF50-6057-A75E-6531-6A9B7F5A5E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41EBDB1-15F3-EDB5-C92C-757190861A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892D059-FD92-D826-80AC-B0A97A93B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677EA1A-6A6D-D4CF-9E80-C35520BDC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749D431-7B17-60AC-C79C-16D3543B6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7CCD7AB-F01C-33A3-A1B7-EF151F143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E668A28-CA82-B704-C5F8-37407D24D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78750B0-7578-0EB0-95D6-28FC817B3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4828B51-BB23-828B-D6FF-FC843F4FF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D6E3755-D0F1-8D19-E317-2568420BC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D131CC1-4329-BC43-AE4E-2568BDAD7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95529AA-889F-B314-97EA-33EA486FF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89EA042-676F-F263-0ADF-A35BF41D0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DE0F53B-D929-AE6A-37E4-D1FA429C2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A8584C8-4541-9C5C-540F-15F893A35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ABD3507-F209-DD4C-BCEE-718E6C798E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F3B52187-6904-A331-0CB6-4834705D8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059E4CF-8696-0D4F-8C99-500C8ABA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1FA6EB0-88E2-1C17-7E06-5CC43F6EC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94F22DD-D75C-C2F9-1351-CEB2CE24F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87C12D1-6011-ADDF-DDF7-4C6D6098D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2A9EBC-C100-2C70-92CE-FDBDD3B2D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F736801-EA2E-1BF6-95D0-13173D1CF7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039B15-FA64-083E-9EB8-3630EC4909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01304B00-8DB5-A6A7-B254-02FD7471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9392672-FD84-7072-2DD3-4A7D630E9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AE477C6-6461-8112-FBE5-BE7CCE735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3F80450-17D4-1831-48FF-39822FF7D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D4868B3-8F3E-0AF7-003B-E9E5E938C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9949CAA-536F-1433-136A-C5443B37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E1000F3-6B85-C1F0-F652-7C38B574E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18EF31B-02DD-89A3-9F67-68782E360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FF6F5FA-DAAC-C899-74BC-D578F44E4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5466DE5-FF69-83D0-27CE-DD00E6E605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932B5B9-FBA5-A743-9A0A-6471CD421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FF876D2-770E-E3F1-277B-9BCE7C3992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ABB9700-9542-62F1-2384-ADA3037B5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4CFFE28-5C9E-157D-F57E-9D9B62671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057DB49-919C-8ED5-619D-E849FE0BB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795EBBF-2C57-92BF-4E61-E36C9BA8F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E78932B-8989-1AB3-5C6F-1F8F49868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A01C984-AFDB-767A-BD72-FDDB1EC4F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55EEFC12-8AD0-855D-375F-67AD2999D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875F077-3EF6-33D3-5162-60C0E1EAA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F2EBCA3-B259-787A-AFD4-1998F01199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6F681BE-6F1E-1726-4610-F69F051FB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C39B50D-6986-C104-7F60-39B1046A8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2C64AF32-D2D3-F90C-E986-91B86F59A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2BE62B98-A1B7-79A8-07AE-407A9490A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7A99854-6F5D-7D6B-4064-03A758CA5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498AD8D-66C6-1C64-EE1A-E654413F4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1B4933B-143C-17AC-3879-675839279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26719B-6C2C-EE63-FDD4-D7ED71C90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84DF8219-910A-14ED-696E-2FFD14B75A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4B88052-FDF8-91BE-B6BC-BD6655E00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6151063-0068-EE06-070D-DC17A0231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6D1B1C7-BA9F-CEB7-5BE5-1BD315D71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F91D86E-3D03-19F5-D408-CD15802E4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06FABE6-D3C7-DDAA-8563-32BCD5B28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403C7EF-7570-E6CC-5549-E0096AB50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E737BCD-E5B1-17E0-CAC2-8A753D87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2E51767-84F8-B84D-4E35-65F14252A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9B82B62-9787-06DA-B32C-C505C3D84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AD0CC0B-728B-E471-4D1E-55BD63804D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C0DAE23-6A5C-2287-54FE-2742924AE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312B1AB-C183-3B3B-707B-8570077510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035C5B5-4E9F-21EE-D23F-15155E6C3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B6D116E-7E55-CB28-FF42-1FD7996A9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CE2B880-081E-5F3E-CD81-43E46F020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EC1E9BD-969A-4723-4C84-A603CC53C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39095C1-2C9A-F3AC-85CA-EFCC795B4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D7227B3-7155-314A-A687-77A57C5C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9720082-0194-6BBB-3146-937EE678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A25EB60-1F7E-26F5-0612-90A7B626D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E9FD693-5821-278D-81E1-DD9B28BB1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2485C71-A1C5-6E93-0952-0CD4AB74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857E0EB-1AF7-D0A3-88FE-EAEC9E6E3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AB98F08-1C46-6937-0E13-DC93552C17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C8F7121-D5AC-7D67-74C8-3112A874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CCAC6F4-4F8B-59A6-FA6B-B31CFCD4D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FEC5E99-3EE9-B236-E8FC-C01A61834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19F2E35-E01B-2E18-F817-C6AE28330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A1B469F-FF2B-DE35-010E-64C9CAC2C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335F459-02E7-D015-926E-4FFBBF300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CFE92D1-C23B-ABF6-18F5-CB34BDD3B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492F68A-570E-4652-992D-9B928AEF6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9EBCC0C-D103-C076-D4B8-9D4422035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324FEDA-4495-D34A-9CFB-20D42AD103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0A87D72-E337-9D6F-D01D-DC0EABEDC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366B8FB-C169-D30F-4C7A-44EFEAB7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6328DA2-044E-D689-1294-1C2E44051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10D22DE-9BA2-45EE-6354-B0C2F4C7E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6DE2721-0330-C4A8-2014-C74850C78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6BB2AF4-AEF3-A17F-6B22-13D1D0458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B9759ED-1795-7E37-6324-027BBBF74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3395571-6EF2-91A3-368B-D034A8B40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4038F1C2-74B6-A9B8-10F3-F8A9F5C24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8438B97-6A74-B5E5-B40D-D5F1EF054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DD74D33-061A-DECA-FE9E-14814D12D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151F02B-5BDD-F1A8-2A98-5E168A606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BE64AFE-E9C9-C814-5ED7-13EBACE4A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4CF88A6-6CE0-EA89-65F6-F0719978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6AB30FB-F362-0476-587D-5281A796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9CC64D8-27C3-2F32-3064-6C6CB8290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28AD8D-D8F4-408C-5C70-D445C786AF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E1D90C5-0381-24A3-7CB4-E99A2B7E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0632BBA-F560-A537-78F0-599160227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415C827-EF72-FD76-09B1-4D722DDE8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88444A9-EDF6-1477-CB56-4A76CA662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28DF5C2-E924-726F-B779-A341CE100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6C87DFE-49B0-97FE-77B1-6C8B6DFDB3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2EEB5FE-1CF5-BB1E-6A50-5848E12A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54544C7-EC5C-A484-B320-21E15CB31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E221279-17DA-CB99-19B2-368FC8348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DD03451-CCC8-7D15-7B8E-FC7FECB3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386BBB1-15FA-0B22-092D-8F699C37A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456704A-7623-2C42-8B42-8B50DE34A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8D39918-FA3A-C7FA-3DE3-4F04905E3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6FE7514-BD3D-2756-E628-A158067D4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9A194D1-7EAB-5857-0ED3-4D7B42BFB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B6CA8F0-951A-226F-EDA6-0A59294D4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C0AB54F-D792-40E0-5016-7A1E10B1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9248D9B-A0E7-7888-B1FD-F7D3B9371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9AC5A7D-A1F8-C681-A321-7F9336C38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453B16A-BA0C-2E0C-9117-8E2F314D3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FEC9069-508A-400A-CA3D-F36E96A86F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8DCFDE4-9CDE-B7DF-3C13-37BD61CF5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1CB7E1B8-6E89-23F6-2EA2-C5DF0A9F7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2F74392-0AE4-AB87-FB68-B24955F7D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32E3C2F-9166-25CD-638D-36DC5FE6B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896B89-7156-E3FC-BA42-C6FA36D62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E45F56F-8480-85DE-43E4-E35DFB0B4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729EBE4C-EB0A-ED45-C097-1A1710DA8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A7FD9030-6930-FDA4-9EBA-F2259FFB7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CE1D3F58-006C-7131-CDA4-9B0302893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11A1D8D-E4F4-AE0F-6257-DE6DEBD9C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F31982B-7FB0-5855-3D61-5860BE3F1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7ECD6D34-0331-A93B-54CB-23D9097C7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C611CEE4-715C-CCC6-1C62-EAF780D046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10B0CB5-44E4-761A-FD0C-4F490B9C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1EEA109-0B1F-13A3-144A-E239B4FA7C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67E05C5-FDDB-CF58-6923-B5A668BC5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194A6DE-E316-7961-EFE8-AAA2977A0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0919002-68A5-A65C-4321-007B55B7E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B007F22-70CC-724A-4151-0C355DF26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55306CB-F255-8F68-D3F3-82F5FB4B7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A3F323ED-626E-B0C4-B4C7-C3674B423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48B7932-3529-B465-F8D5-32209CE23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5A3DC3D-0A18-F4B6-846A-F763EC511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016D16E6-EAD4-AE11-A64B-2806D96876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0FB4EF8-7365-8825-0241-344FCC913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9622F04-FD12-8FA8-1511-7AD432017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4518670-D06B-A262-01F5-03A84EF20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D56BFA6-3C3A-1BA5-32C9-282021546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E16C549-AEB3-E7C3-22F6-B52740D38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5946637-1F4F-F554-D5ED-BC57E7C64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F761BCE8-89CC-E133-B8C6-CF54C83EA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102B35F-74B3-4AA7-1674-DF2401E82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5ACDDFE4-1C83-D992-FED4-D1E870EA4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D5E7BBF0-50F3-6BE0-CFE5-FBC77AB77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D5EC365-534B-BBFA-5714-FD3129562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BF7E3D7-DA08-A356-3F3E-5B052E890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70A54C1-D332-3779-A7E9-EF0AD584D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D1D1890-B1BC-0DE1-3F3B-7DF9C9DE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66550497-0287-0772-D01F-3C500F508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91FBB0E-1ACD-832B-B15A-1E12431F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B38FD46-765A-B629-02CC-94927A3CF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9C5CAFB2-16DD-731B-D755-C0E2F768F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64DB5D16-DE41-743C-E227-64F2F9F7E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7D7A27D-5EB0-F305-DF14-F87911DB9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F5AE79F-72E6-03DE-0C40-30AE5246B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D2AA84E-87EE-6C59-3E0E-E7AE6AF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A7A6C081-7424-5BAF-920E-18991C217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1AEB170-422B-8BF9-0D4D-65F5E51A7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641B71D0-B02A-18A3-D47E-841D7E994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E9297175-917E-8DC6-F58F-841AB5DDC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C2031B6B-05C8-E524-97AF-5243C8E63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FAB2DC27-6C39-3934-F20F-411970732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55A8CF00-378E-5422-A146-408DDD68A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A10AE1E-14A3-86ED-1290-2DB5B4699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6BB82AEC-0763-F466-74D1-F8B3F302E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F6C4CB56-3960-CCDF-E520-397BF19E4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4FB3D5A-BB26-D995-EFC9-E1FA6DAD6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B7CA3308-EC0E-F282-6D84-725AB1129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618D31B-6126-898D-CEC4-1EC0226AF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DA9BEB3D-9EBE-8691-7CE5-1411772B0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6EA4BC1-5067-7683-1FEF-122653171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8940534-C6AC-78A7-A9D0-AD957217E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2E19F95-E4EA-50F8-24F9-E1602ABDB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3AE139B6-1655-1690-1F9C-5482E8BCD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44541241-F6E1-2FD1-BA0D-FC74AAE8F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6B8E829-A4B4-0464-DA4D-4FFABD99F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83928AC-45EB-9945-AFA1-62A69CD47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23FFB60A-0E70-8AE2-B706-11DD05745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8821041-6488-20AE-535B-25044117A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CCE756A-963E-0EA2-BB2E-927A5B946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549A4083-DB7B-8A79-19DD-3EAC98CA4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7524350F-3CB9-062A-E696-AC5F6C8A8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807AA081-D521-01E9-75BD-A331FEBDE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0F2C4819-8929-7AEE-3294-530059443B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8A28EEC2-A9C1-1E88-7920-DDAD67426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A672B421-C8C4-EE3E-7B1D-6DFFA114A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2AA9B96E-3129-0374-7E64-028805E3E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68ACB819-3F54-97A8-CB53-519B98CE8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53C0E7BD-E8E6-2EB6-EA63-1A53C2D48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D782D8FA-5DC5-7229-531B-DDE458190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D4C6876-074A-4D30-8936-AFEEE8B14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DEA5AEB6-0ABB-9205-A2F5-3921AEBFF1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4867E3E3-7D86-2C25-2172-C571EB493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FF161B4D-DEE2-E52D-AFEC-6B394A99F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DE259705-D080-8B40-EBD1-171BCEAA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C1AC39C1-35D8-E28B-E130-3FAB96320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1CA82BD6-3F6D-2768-79C7-48BA23284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F6E11F08-9CFB-E924-B2D9-8625EEB6A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8F085944-45FC-902B-40DB-FD4CA54C0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4E00B864-6333-FA12-2106-3BFDE8FDB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AF35367A-BBB8-BC91-92F3-161432B172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FEB3E34-B0CD-90E9-5920-3EFD84F38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36E4A189-7ED6-EFDF-44E6-8AF7D404F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7A81C958-0235-11AC-832F-6EAD0AFB32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C94569D7-7668-A8E7-6E1F-E131FBBD9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7B1916BC-D665-0BCE-32BD-A8A7FF61E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144AD43-B3B2-B516-3617-0605A3752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A56CFD81-2A6D-6F32-BCD8-F838A83B2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2445FC04-4771-E6FF-F489-868CB5A2D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018CF005-8494-BC89-7D29-0E2809C89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0445A84-62B7-AD58-538E-D762888C6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35D6FA7-4A8D-1268-21D1-F656CDE9C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B089020-8205-007E-24BF-5966A181F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12B46A7-F5AD-4F91-F79F-F6A1F07CB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F950680E-ADA9-5DF5-A743-E82F35BBC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642BD556-61ED-D2C0-C041-D783DF64A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AD69AE83-52B3-A678-A75C-D69EC3E2C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C26B0419-8D27-D24E-45E4-FC63FB314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5C3D00B9-C1A8-188F-4F9D-1192555C89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4DA9E814-09AE-1CC3-E9A2-5672DE186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75EB2182-6887-33D1-9088-95A134C76F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A1C58950-543F-7B77-216B-C77693DC7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6C90BD54-1488-4B55-1061-709BF39C1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8AACFCFD-CF49-A817-E807-7BA14D7FD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D95D1C0-26B9-C1EC-4615-FFD471E27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91CD1AD6-4B56-C688-B91E-A65080692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56CEA183-1E7E-61E1-FD66-59BFBD227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78263B19-B08D-BB00-CA4A-328F4A546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503E71CC-12B0-AA2A-91F7-805452BB8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A13622FA-9A93-060C-ED30-A53EC43C7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10F6115E-F570-32E2-FFDE-98D870F42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9B75F147-FFE2-70E7-AAD6-8B647D958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E975B112-13E0-1E70-A2F3-0F731EE04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27FC855-B3B1-0A8D-EAA5-B434BEED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E5242082-B580-2FC9-23A0-CDA10BBD5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2BEB8E53-244A-532C-D59A-8FC524308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A7E2237D-E947-3F44-EDC5-EDD6C1945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46ED5718-08AC-2FAD-5A3E-0DBF676838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42433B43-459B-9522-2B4E-F52FD8F35D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B9A590A9-7DB3-D435-F2A0-9E6DCFF00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181B6D2E-4413-ADD6-A692-35975AD498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A305CA56-EC41-617A-6B74-F435F8D37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E5DC311-F321-ED37-C06D-6069899A7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18D1D0E-185C-79B4-3837-57A91CA498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EBD0B345-EABB-0FEA-F853-DE8C8664E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6E0B5594-E674-B827-6E95-BA9AD3154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F217A61-0C30-2407-4B9C-3FDFDB22E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C2B5B34-CF8B-0540-024B-16A8DD43E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C667305-9391-E2D4-A46F-3DB138B29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B2718563-1FC7-A3D3-C783-4A30FB570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443844DF-260D-4129-F657-195E37D80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A37B55A-B4FC-1896-5AB4-D8236029D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712177AB-CC32-0E9E-CAC0-A494A9573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46F29CF0-397B-73D8-8109-25DDFAC853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DF2DEC59-4B70-34FB-F824-3214F6BC07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000CD67-2605-7806-03CE-1BB755113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F900956-8EF2-C256-34F2-9BF0D4E36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63B2D0BC-B01D-4275-4F90-CC692AA6C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38785B7-3339-91AD-1088-9C24846FA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C1AB4F43-15CC-56B1-71D7-44DB4EB9E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B59BAAF3-5E21-483A-BBCE-A5AF791AED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43A9FE0D-287E-79EB-81DD-128675016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6F76C4D-ACE2-7503-766E-092CEB27E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73AF701E-98B8-F7D7-D8D3-B3CA4A9F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DD8CD59-2BF0-B6D2-F05D-A6C97C54B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17464610-2B3C-2DD1-CD3D-E765A292B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6324153-9400-D3BB-FB2E-1964C1A1D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4CD272DF-4130-D4CE-DE85-E28E6FF07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5C312FE-AF6D-F571-3216-D1463908F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80EDDFF4-75ED-6CC6-1025-CB2BB39FC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62517C11-18AF-646E-EEA9-5FB106DC7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64E31B58-D594-9361-F482-D457F9662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EF334F0-D86E-A68C-FF3E-C4D10CAD2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831EBC26-0034-5577-C158-7FB98985A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F0B3C1A-8F55-3ECE-2E4D-1A69055C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1584025-768F-F8ED-3621-A3B7EAD3B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9A9BFCB-89BB-007B-DFE4-ADC414967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3360107E-42AC-7160-DCFF-046BF7F0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A7A545AC-6AD2-E9D1-B68F-CBCC7DA3B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52BE0747-4F75-6F15-304F-49AAA59B4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BD6A31B1-40ED-5CE8-4774-02EFB8A80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89CEA9A1-5E81-B769-5F6D-9ADF6473B1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55B8A78-5A4D-7F3A-EAF3-D2F6F1D49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1CF4C31C-6B5E-C070-DF90-1F5BEB728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8CE2443D-5AA9-5C8C-2B5B-E9A9AD797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737B390-587E-EFE2-6B49-C96CE7D910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2888189E-4498-6613-B587-2FB8B584DC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BAF58D8-B60A-BC51-3B10-367608F7A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FA7EDE7-DBFB-38EE-BF56-C27BC8D96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84930FBB-CA02-C52D-8D45-5B8FDCDD3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01954FFA-7B44-C46D-925E-B694C388A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CD8B849-644D-B395-8A57-CB7CC2834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 0">
            <a:extLst>
              <a:ext uri="{FF2B5EF4-FFF2-40B4-BE49-F238E27FC236}">
                <a16:creationId xmlns:a16="http://schemas.microsoft.com/office/drawing/2014/main" id="{D3A0C6C1-7E51-DA6B-58AA-5E43C6052958}"/>
              </a:ext>
            </a:extLst>
          </p:cNvPr>
          <p:cNvSpPr/>
          <p:nvPr/>
        </p:nvSpPr>
        <p:spPr>
          <a:xfrm>
            <a:off x="5879691" y="1246663"/>
            <a:ext cx="550728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>
              <a:buNone/>
            </a:pPr>
            <a:endParaRPr lang="en-US" sz="3200" b="1" dirty="0">
              <a:solidFill>
                <a:schemeClr val="bg1"/>
              </a:solidFill>
              <a:latin typeface="Segoe Sans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985A3E8-D1C2-A667-A974-D46B216B3FF6}"/>
              </a:ext>
            </a:extLst>
          </p:cNvPr>
          <p:cNvSpPr/>
          <p:nvPr/>
        </p:nvSpPr>
        <p:spPr>
          <a:xfrm>
            <a:off x="1382538" y="2150548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>
              <a:buNone/>
            </a:pPr>
            <a:r>
              <a:rPr lang="en-US" sz="2800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An Example:</a:t>
            </a:r>
            <a:endParaRPr lang="en-US" sz="2800" dirty="0">
              <a:latin typeface="Segoe Sans"/>
            </a:endParaRP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5F33A6E5-5D68-5A67-2F6A-19D7A8BDC2C7}"/>
              </a:ext>
            </a:extLst>
          </p:cNvPr>
          <p:cNvSpPr/>
          <p:nvPr/>
        </p:nvSpPr>
        <p:spPr>
          <a:xfrm>
            <a:off x="1382538" y="3074391"/>
            <a:ext cx="568094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algn="l">
              <a:buNone/>
            </a:pPr>
            <a:r>
              <a:rPr lang="en-US" sz="20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void </a:t>
            </a:r>
            <a:r>
              <a:rPr lang="en-US" sz="2000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GreetUser</a:t>
            </a:r>
            <a:r>
              <a:rPr lang="en-US" sz="20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()</a:t>
            </a:r>
          </a:p>
          <a:p>
            <a:pPr marL="0" algn="l">
              <a:buNone/>
            </a:pPr>
            <a:r>
              <a:rPr lang="en-US" sz="20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{</a:t>
            </a:r>
          </a:p>
          <a:p>
            <a:pPr marL="0" algn="l">
              <a:buNone/>
            </a:pP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           </a:t>
            </a:r>
            <a:r>
              <a:rPr lang="en-US" sz="2000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Console.WriteLine</a:t>
            </a:r>
            <a:r>
              <a:rPr lang="en-US" sz="20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("Hello, User!");</a:t>
            </a:r>
          </a:p>
          <a:p>
            <a:pPr marL="0" algn="l">
              <a:buNone/>
            </a:pPr>
            <a:r>
              <a:rPr lang="en-US" sz="20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2C10BEFC-E91B-ADA5-8971-8DD18A5E752B}"/>
              </a:ext>
            </a:extLst>
          </p:cNvPr>
          <p:cNvSpPr/>
          <p:nvPr/>
        </p:nvSpPr>
        <p:spPr>
          <a:xfrm>
            <a:off x="6490507" y="2238572"/>
            <a:ext cx="4896466" cy="835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A method is a block of code designed to perform a specific task.</a:t>
            </a:r>
          </a:p>
          <a:p>
            <a:pPr marL="342900" algn="just">
              <a:buSzPct val="100000"/>
            </a:pPr>
            <a:endParaRPr lang="en-US" sz="24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It runs only when called (invoked).</a:t>
            </a:r>
          </a:p>
          <a:p>
            <a:pPr marL="342900" algn="just">
              <a:buSzPct val="100000"/>
            </a:pPr>
            <a:endParaRPr lang="en-US" sz="24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Helps reduce complexity by breaking problems into manageable chunks.</a:t>
            </a:r>
          </a:p>
          <a:p>
            <a:pPr marL="342900" algn="just">
              <a:buSzPct val="100000"/>
            </a:pPr>
            <a:endParaRPr lang="en-US" sz="2000" dirty="0">
              <a:latin typeface="Segoe Sans"/>
            </a:endParaRPr>
          </a:p>
        </p:txBody>
      </p:sp>
      <p:sp>
        <p:nvSpPr>
          <p:cNvPr id="376" name="Text 8">
            <a:extLst>
              <a:ext uri="{FF2B5EF4-FFF2-40B4-BE49-F238E27FC236}">
                <a16:creationId xmlns:a16="http://schemas.microsoft.com/office/drawing/2014/main" id="{E875C1D3-8774-DFA0-E06F-10319BA2EEAD}"/>
              </a:ext>
            </a:extLst>
          </p:cNvPr>
          <p:cNvSpPr/>
          <p:nvPr/>
        </p:nvSpPr>
        <p:spPr>
          <a:xfrm>
            <a:off x="7623929" y="3975735"/>
            <a:ext cx="6150054" cy="812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7" name="Text 9">
            <a:extLst>
              <a:ext uri="{FF2B5EF4-FFF2-40B4-BE49-F238E27FC236}">
                <a16:creationId xmlns:a16="http://schemas.microsoft.com/office/drawing/2014/main" id="{CC2BC3ED-C44B-27C2-55C4-CC456557FC7D}"/>
              </a:ext>
            </a:extLst>
          </p:cNvPr>
          <p:cNvSpPr/>
          <p:nvPr/>
        </p:nvSpPr>
        <p:spPr>
          <a:xfrm>
            <a:off x="7623929" y="4875014"/>
            <a:ext cx="6150054" cy="835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8" name="Text 10">
            <a:extLst>
              <a:ext uri="{FF2B5EF4-FFF2-40B4-BE49-F238E27FC236}">
                <a16:creationId xmlns:a16="http://schemas.microsoft.com/office/drawing/2014/main" id="{5D976E74-BBF9-6E12-07A6-B5933E76EE16}"/>
              </a:ext>
            </a:extLst>
          </p:cNvPr>
          <p:cNvSpPr/>
          <p:nvPr/>
        </p:nvSpPr>
        <p:spPr>
          <a:xfrm>
            <a:off x="7623929" y="5797153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9" name="Shape 4">
            <a:extLst>
              <a:ext uri="{FF2B5EF4-FFF2-40B4-BE49-F238E27FC236}">
                <a16:creationId xmlns:a16="http://schemas.microsoft.com/office/drawing/2014/main" id="{202B00E5-FB9D-0B8A-3578-3CA8D0FF78BE}"/>
              </a:ext>
            </a:extLst>
          </p:cNvPr>
          <p:cNvSpPr/>
          <p:nvPr/>
        </p:nvSpPr>
        <p:spPr>
          <a:xfrm>
            <a:off x="6599718" y="1103319"/>
            <a:ext cx="4787255" cy="714213"/>
          </a:xfrm>
          <a:prstGeom prst="roundRect">
            <a:avLst>
              <a:gd name="adj" fmla="val 0"/>
            </a:avLst>
          </a:prstGeom>
          <a:solidFill>
            <a:srgbClr val="181930"/>
          </a:solidFill>
          <a:ln/>
        </p:spPr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  <a:latin typeface="Segoe Sans"/>
              </a:rPr>
              <a:t>What is a Method?</a:t>
            </a:r>
          </a:p>
        </p:txBody>
      </p:sp>
    </p:spTree>
    <p:extLst>
      <p:ext uri="{BB962C8B-B14F-4D97-AF65-F5344CB8AC3E}">
        <p14:creationId xmlns:p14="http://schemas.microsoft.com/office/powerpoint/2010/main" val="38433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B4B706-25BA-D226-D0AA-7AB90096E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F9A1BC3B-1870-3918-149A-68D9A8E64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F00722FB-0CE0-7522-85B9-0D42D3B78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2" name="Graphic 190">
            <a:extLst>
              <a:ext uri="{FF2B5EF4-FFF2-40B4-BE49-F238E27FC236}">
                <a16:creationId xmlns:a16="http://schemas.microsoft.com/office/drawing/2014/main" id="{E0A0DBAE-FFD6-7133-9EDC-025D7BAE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70F5746-ABF7-E847-5106-A5BF0DE9DD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2236928B-40CA-A7F5-7857-65290F247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4" name="Graphic 212">
            <a:extLst>
              <a:ext uri="{FF2B5EF4-FFF2-40B4-BE49-F238E27FC236}">
                <a16:creationId xmlns:a16="http://schemas.microsoft.com/office/drawing/2014/main" id="{98754A23-C9B3-92E5-D4EB-C7B9665C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5" name="Graphic 212">
            <a:extLst>
              <a:ext uri="{FF2B5EF4-FFF2-40B4-BE49-F238E27FC236}">
                <a16:creationId xmlns:a16="http://schemas.microsoft.com/office/drawing/2014/main" id="{4682E00A-0A9B-9FCD-929D-87CF249E2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6" name="Graphic 4">
            <a:extLst>
              <a:ext uri="{FF2B5EF4-FFF2-40B4-BE49-F238E27FC236}">
                <a16:creationId xmlns:a16="http://schemas.microsoft.com/office/drawing/2014/main" id="{FA937CDC-90ED-4788-40B8-722A0D608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4D8B15-B016-ECDC-CA06-F120EEA91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827B4BB7-8E7E-9BA4-BB9E-054D32A06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8F46682-509A-54B5-312A-43C6721BA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B2B5AEAD-CDD6-5A0B-5362-DB496AC50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6523F24-9D16-80E7-D46E-97292A1CC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B5006A92-4C3B-1945-190A-70FC6E4E1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932580F-09B4-2CF1-F308-510957F82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6E1F610-489A-D6B3-F181-3603D74E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533CE9EE-0858-5E23-3889-017EB916B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B0F5A29-6195-DC73-6D33-577686A89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AE9D9E64-1ED5-3BF4-4EC9-B7EE6A61A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F5BAE6E8-AAD9-3D1A-AB4F-75794F376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717453EA-CCEA-4767-AB9C-B81A576AA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007DC77-26B3-7D86-3352-CC2C03007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0DE36DB-F807-8A67-A206-AF20D61F9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74AD32F-0ADE-97C6-88B8-D96413DC63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076D15-46BE-B5FD-670C-4402974E7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01B183A-EAE8-B21F-A0F3-F4D15266A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ECB18D1-6B52-9EFD-7566-680A8D37E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5B50AEF-4445-AB27-71E4-ED96580A4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F174570-C294-1E7A-D7C0-DCF64E46C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11BC2B6-DFA5-71D4-7B75-60E51DFB4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99F187D-9F62-1E2F-408C-7775CBCF8E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A323587-4762-298D-A7C5-6132612C9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2C39E6A-CC28-4DDC-1EDB-C3D45B196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601D0FE-C719-B876-9537-9BE47E7CD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D35A7A-9A4E-950E-CCFC-04136F1AB3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B9E8229-12B7-D16F-939B-72DDCBC76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2A86907F-4160-A085-6D99-9598CB72A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123DB7E-53DB-4DCD-2530-AB552BA84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5EE14E81-27A6-D3E3-2A81-60F4CB0EB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08AE020-5B34-F963-68BC-38DF783FC8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C67B362-44C8-32C4-4B51-5D8322831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884B207-6E5D-9744-D42B-AAE9B270C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8ABE679-892A-95C6-BFF5-D6BC0028D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AEFBA52-FA01-B47B-7060-5006974E34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BFE42D0-8234-EE4F-6423-74C54F95F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CC8FBD3-51C5-B128-65A2-BC5A8DB19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1BD346-B884-356D-DBB5-DB41B1BDC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EF6658A-345E-2DC7-6BA1-27042B97D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D848E57-3BF3-213F-4557-7950511E8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AC61169-DA0A-28F8-64B8-8F9E92CCB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A3224F2-7102-C923-AD15-9B33D085F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9AA5085-1F18-6C80-C85C-4AB04C3D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2171AFA-7FCD-963A-9F4C-CF1E463BA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0C10F45A-AFDC-AD46-6DD6-C2679593E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F646D7E-0FCA-2214-E16B-FAB0188561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DCCC956-46BE-DAA6-5DD6-BD0F17FB3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9E718A7-ABE1-D014-8078-E878C5529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5AB60AB-C826-9C2E-8AF0-44F635715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BF8E448-29C4-1934-8649-49814FC67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520744E-67E6-64A9-763F-7C01E4CBB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41AA287-832B-0ACE-E432-D8CFC0E1D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5152955-93C3-A6B6-110B-12016D3BD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078265D-E1E8-926A-9452-FE0E84877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B82D123B-4C9D-DF23-21C9-58FFBBAA1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3304753-EBB8-B73E-8A6A-898BDBC371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ACED825-C35C-A3F2-A1F9-0BF277325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D33E61-E38B-B51A-BF43-373087A46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A3E36B1-2FDD-83EF-F11C-6A699FF27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640E823-1285-E83C-E500-9EADF544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234C12F-6541-74D6-BA82-5D3EE8EF9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DD2F6127-B2F5-6544-F214-141CBDACF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5CD73BB-CA91-02C5-B1B0-030D8C81E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C015CEC-D296-5C0E-29DA-EF351EF0B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D8954A3-76FA-8E3C-41EB-DF82E499B7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D3DA471-AF55-AF78-042A-EFCBD7E5BD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84BC25E-C6E9-2957-DC34-1CE0790BA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5FD72E0-CA47-D75E-98AF-EBFC6A2A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2BF8DBE-13EB-90BE-8FD9-9A8925292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DA5FF17-24B9-4EE5-9DEC-126509A83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C52F2AB-D440-C08B-5256-510A653C7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A52070-DE93-58B0-A901-7A413B74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401BB64-2AC9-ED15-F80E-E7DF3BA80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E07F30D4-BC08-DF00-3A69-498465F71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6F12839-459B-6C6E-0757-66045A599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18D7C74-EF9B-B4C7-742B-408AB0922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BA94D2B-7797-CEDD-2112-CB59774BD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7DBF71D-8907-D421-52E9-464B6E69D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9D26260-0A17-F198-9EDD-D6A6752FC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6B06BC2-F953-BBAB-C485-372CC521C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AC11140-C503-9D8B-4274-AE247F68A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39D32D8-9924-637E-4AB3-FA2E1E96A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066F3C3-1AA2-5978-252B-07BFAA30C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BCA067-88C0-7591-C2C0-4152240BE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78AB3F5-2F0F-1A36-EB1E-9B99DE4A2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D299831-0E1D-EEC6-F933-A4F17E84D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52A8BF0-1B6D-20B7-8D81-49278FD6D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D1FA1FA-8E28-59E2-C21E-AF01A3891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A7920EB-5E0A-6063-2987-B04CC0162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5B031A4-4B02-CE20-8FF4-B9B7D4536E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2DD0612-5DCF-9487-51BA-FEEB3E1B9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5F3FE2B-15A5-D652-EF62-C1F8B58A5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354FACE1-E5C8-E954-718C-1E3AF6D9D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690AE54-DACD-2024-A6D3-E10562C94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C92C129-6467-6016-CD7A-2C77101A6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ED5774B-C4A2-9453-E1A5-D77F7187C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4DA47B2-2BBD-6635-F3F3-388960336F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25AE2B13-B704-55EC-8F86-06AB0E6B7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EC1F3D4-36BF-2C8E-534E-33044BC49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B5A0C5E6-E23D-A06D-3047-3180D423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FE5BB70-C15C-AC49-3B0A-AB3924A54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48639CB-65E0-C631-E2A2-01AF98709A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D0ED99EC-C54D-8B55-19AE-53FD1067C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E5CBB26-63D0-0F48-A9A0-DD50B8295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508827C-00C0-6F7C-D1B8-C1EA2FE5E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10155C4-85BE-BE00-DF9C-F5F078675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A3E125F-42BA-9C9C-F92B-5ED27FC0ED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E4D7831F-6EE8-1BB3-2398-ADB698B9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80293B2-C0FC-7D56-6F4C-D41A32E585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78C42FC-7731-C816-4AA8-6DB9515CF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01F5EB6-F7EB-3D6F-4E81-FC1A54AC9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9CB80DB-DBA9-FA5A-BEE1-AC69DAF7C5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96BAA21-4388-0FC4-70AD-F716DE418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4C26417-D339-902E-4874-13939EFCED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2997F14-3686-9E96-728B-3A68A2193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E6C68F0-360C-A22E-5DF6-00641ABE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3C441B2-231E-857A-F2FC-35316D469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75B110D-4DDC-377E-F634-C7AF408EF4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FC8E60F-94CC-5494-CF45-016BD2E67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A9D536A6-0497-5557-5C6B-08DD51546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3E5EF04-9B5D-356E-3E69-0AFABCDE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723877F5-B6B0-69A1-C0B7-812618E9AE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3391BAB-C046-B006-7E7E-7A520E66D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672D09B-03C3-AA95-CD9C-E09237F36F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39954E7-868A-42C0-06B0-DCB47AB22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7537570-670B-FFDD-11B3-4A8FF7B27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77F84B4-60EE-1A8F-9758-97117399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4AFA988-1E4C-C9EE-421D-079E8777F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9A04A0FA-00B5-F8E5-EE7A-D85589234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8CBC961-1133-C226-A386-F0249AD0B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C344687-1A7D-ACF6-ADBD-D23942ADD1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4B6C8FD-C953-FD78-4419-C8333E872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FF2A436-310A-A551-E6C5-C40E04F5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FD086264-4427-6A51-6E9F-31AF01045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F1B1872-7244-2CC1-724C-2358984D2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D178BF93-ABB3-97BA-CBAB-3D5838E59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860586C-43B5-BA67-1B74-CFFFABA02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398F9B-8F4A-70A5-5984-311DCB6F9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D46027B-DE38-3488-0AE3-A020B8DB14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79BD78E-38AE-9D9D-AB00-6FD6BF084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14BF942-8CF6-36C5-DD17-75EE7CE0B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74269CF-43BE-729B-7159-6C304F5BB2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0114DB9-FBE3-7A6E-5393-DCD3C5F7C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897B383-4AA2-0579-F81D-971A15F46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881FBD3-EAE5-0068-47BC-1D6BED0A2D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00906D6-8F37-5AD1-AE3D-236A433BF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874AD03-8390-9773-D858-AD3F2F308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F96077-50DB-8D19-2047-C8070F31F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6C76612-FDFE-B516-A027-E3C56E5DA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34C9DB1-B9F1-78E0-A71D-B5B59A0FF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CDDC13FC-AC13-0AF4-8444-93DB410AE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7642B75A-65E1-8338-F9E0-7473B9448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B3AC9791-D807-A733-4A1F-169179E3C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F43137F-9385-1A30-9C93-5ED100108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4B81BA6-6F71-329D-4A0D-43899E534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F883EB3-57A6-C6EA-CF28-61958FD44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0060A02-091D-D044-341A-72E0C99F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554FF3D-434D-F8D3-B73C-1748BFB9F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0CBA460-6106-0AC0-220D-CC911206F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6C5FC47-1850-7E5F-111E-C947EA4CA3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B7E6519-1FC6-FCFB-4904-F980797133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864DA27-20DD-6A8B-6989-2F31D9219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2C09799-3DDC-54BE-90A2-E0AE22C30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3106D6C-282F-F60F-85D4-ED4E1B553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1655D24A-B13E-55EF-8CA4-2A490EA8C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EC22710C-0857-EE15-9585-5FF3CC552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86493D3-97AC-CDF5-2E0C-DBE7A8D34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268300D-AB24-3573-9579-0B0AE2316B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48FFA556-0D8D-6282-EE87-969DB35E2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4F1E15BC-34EF-5F1E-660A-EAD2422C4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B5A17BA-EEC7-D58D-5C25-B7D98ECB1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37D144B-9671-BB61-8DEB-02EFA1A39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C4324D6-F2F3-4F68-332B-A4A41EFB0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D353ED8B-DC5E-97A5-C23B-28D4E456D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FB9E9C0-824D-0DB5-9304-DE39B3E97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36E703B4-0BD5-3646-1729-44F12D248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CEE02166-A23F-7DEE-B74D-39E50F115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CF94CC9-463B-ED1A-DCFC-23FC101BC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18B445BF-42A0-46A9-8B3A-B9A5EC5CC4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50F7E57-BE1D-F11F-B9D2-1A7676838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30A93C9-47A3-24A8-8390-B2E358C49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B3496CF-E6E3-962A-3FA5-89234657A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5B1CE09-F0E0-957A-E46E-4EF905855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16B3E3B-B6AE-0E3F-D806-2164312A57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D41C21B-87BB-E207-840F-280BC8D7E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B1A866B-CDF7-138B-2643-C84C9A4059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E3AEB5F-D5FF-DDBC-8EAA-AD91E46E5F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491232B-AF98-E779-F5D8-93B18828B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AA56FEB-6CC1-2E30-F066-EF063622D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B2D31B1-38E8-A295-616A-394139B90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FE5DC77-6A5D-FA65-9C64-E6CFC1854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A3BD5225-B685-F5F9-369F-C2C0EFAD8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D29E77A-A29B-751A-118E-F38230D53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7784462-3053-68B2-1769-76739423B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483C63E-0E94-4ECE-5B70-396B910B4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00E2C215-5A17-80C2-2028-282A1C4FD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8D93BA55-2F61-01A4-E30B-498A87004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8FC0A1E-82A5-D967-65F8-827799CE0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EC9C653-83B8-8C16-B017-949F8F1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2C58DBF5-97A9-A220-A77E-00EE9D243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43A9EE1-C4AE-0EE1-68F3-31E617518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B57ED75-F5ED-E347-5D2A-D4C8AE169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EA3EA1EE-BC9B-862F-509E-5E50ABA8E6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C182172-B721-620F-B289-176FFAA6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97C8420-B913-4A07-227E-5314C4C0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B9659EA5-E12C-E715-4D52-5C92F60D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500047E-C722-F797-B68B-37852BF0F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A91955E6-916A-E6FF-321C-271DA97AD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53BE4B3-9757-431B-5D1C-32DF53136C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D2A2D6B2-90D1-BEE5-91BC-5A04178CFE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6B0920-2E3D-BE2D-D0B9-D8E0E88B0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A42330C-D901-F259-DBAE-260BF919F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2F518266-D0C7-896C-1A49-C04ADD16E3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CC099C0-599C-E747-98B6-A3B5E08CA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11313DC-65D6-4354-C2D8-CAD653EF0D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6767CF1-6AFD-F9D4-5235-C549F624B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A52D403-683B-8643-E7B4-73D108170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5A845B1C-17D5-8696-DE96-F2134E7D3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2D10E541-C5E5-B617-5FB3-3B2C4507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55C93CF-1C72-425B-8FFF-C4705DEDD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C07B5C1F-08BA-474B-737B-A90F7D876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6114B6C-067B-0699-09AD-F5F127821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CCEC363-E976-A337-AC50-087C6C34D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B2242610-5946-6237-26CD-13C1D1DE5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F44BB9E-B948-7F96-75C6-2D0477333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285B2449-0778-89B2-6EA6-ECE33D3A9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407D9173-7D08-FF30-BB3D-33743526A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2FFD42B8-2303-5829-6A50-93F9B778A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223076E6-6666-C774-AB53-045C21598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51FCA2D4-0D7B-7FAD-56D5-AEE654D1D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C89506D8-A419-27D1-52C2-580C61D2F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10786C55-2410-C342-A163-41A1B35C7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A1AFC11-325A-3673-00B4-A8407CF00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037D0F8C-1B59-DB85-D95B-F01ACB351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E83A71A-CE07-A397-5C42-D54EEB681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DA8BDFF2-B6E4-0C39-EB5E-959F863FC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77BD7C94-56D4-B9D1-A32E-12CF751BE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7A0B600-774E-ED80-0991-333AB3B68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0BFAD748-4187-181D-C109-CA3A785EDD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7385A66-FC87-5D71-4B19-D0C2A2BCE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51613F33-4207-7786-70F7-C6C431F21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EE3D5A6-2B07-6428-4696-EFD23AFD1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00E7A450-91F0-55F7-D7BF-B9E438AE4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7E062BEB-FC16-F144-FD55-84F51168C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4B1CE438-011D-5D7D-2472-155EFD002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BBE9155-6615-0F74-4937-150B9850F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BB90507-5144-C239-4C1B-4AB75706E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1E4B8996-68CD-2ECC-E4EA-AE400B49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42147E9E-CBC1-5846-F439-67B1EB0AA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21C62479-53A9-C5BA-8E69-012FEBB90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0F91030-BD2A-9BEF-A9FD-8F6DE3C41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D3AD482-7C3C-6349-919B-DA730235D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8347EB94-716D-03F4-DD02-E7DB6788D9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419958EB-D05E-E94E-2226-4676862CFC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9522ED5-78C8-C302-391A-FD12D1799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5813DEEB-A892-913E-F57B-5E93AD8BC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CB6C59A5-819F-000D-6E50-CE8FD97BCD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E6F8F0D4-0895-2E1A-774C-2B8E8C4D1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484ED6FA-1ADA-DEAB-0D58-E06D8A319E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678583C2-59FC-1D53-0D27-8ECF9CBB4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B24D2020-72E9-F24C-CA15-108BDA352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862FEEF6-F0CD-17AA-199F-B974EE9944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4CCF42AD-9280-1CDF-8B33-404C19C68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B1C663D7-29AD-13C3-99D3-52F78E47D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AFD2062-EB95-F7F7-90A2-F6E63443A2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31CA683E-8602-B01D-0F12-C09EA88A61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3790576-C52D-81BB-DEC8-C763C1548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636B8D91-9585-1046-3F18-AFD7E3BE12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EF7DDD95-692F-9F26-BB3A-1E5ECACF9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4557D936-BF95-C94B-E053-62F2AC7A2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370B212-1376-2686-4FCC-B28F7CEB5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58EB1EB-E7B2-FA51-14A2-EB6A33EB6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2348F169-3852-43DC-8F68-6E9802C88D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41DAEACD-3ADD-C804-8005-7A33073D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C6A6BD4F-18AF-AADC-59FB-72C9CD9053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143C9995-8DB5-19D0-1720-F52D71FB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39AB5288-09D3-AA81-312E-AD2ADA5EB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A897072D-98B7-54EB-0BFD-76FE0D34F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619C553D-B7FF-D472-1666-50F5CED30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3E30F4C2-96E8-034B-3645-34B98552E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8E83089A-887A-9D40-3B06-25BCA242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1449ED6D-A8AB-182B-8E5F-8C7EBDD168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6A323D6D-16F0-AD67-0406-8076C8C874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E5B747DC-1BF7-4FEB-CEDD-28D09016F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EDECB366-B42C-8FD5-1972-60383CDFA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B2E2AB3E-D6EE-B194-4272-BA2D0099F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962E0DA0-B9F8-5655-5799-64DBCE810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1C4A501C-ED6A-1E5F-3AE5-221A5185B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F4F5D74F-24F9-2C53-C942-3B992C2E9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C311291C-52BB-0F98-3C53-F80374648F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8FAD6758-90EA-9933-882A-5726AFC98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3D93616E-C4B0-3AB8-676B-4D3AC94E2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C7EEA0BB-B9AE-A40D-F8D2-48551E51F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08218A20-BC5E-3D03-17A0-9D0A9718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28951ABF-764C-42E8-8767-653AAB95B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8E37264-B00B-322A-E04A-6C40B71B2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EEBF1ABC-F6D5-D3FB-4343-5E83FAB3F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A76BD85E-1E11-59F2-9A3A-6EB77690B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1DE5830-C28C-698E-8031-AF28FC5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930F708F-62C0-8675-C5B9-286F90468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8E9344F-CBA0-5DD9-B862-833566FD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156CD1F-C609-EA36-8704-47E753D44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2628919-6C94-742B-6936-28213D0F7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19336355-8D00-DB90-B412-89D329BD0B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13B812EE-BDC4-EA6B-BB4E-9EEC518632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3D22D2A6-5C16-A099-4045-5C9D5A8F9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E6DA7FE1-2294-DBC9-0976-610532D86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8E31C6C-4E23-D124-53C8-51306502A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A20E0884-9F60-F1D3-0098-BCAD502F0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04BD928-1B7A-4197-F062-787E0294F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4ED2FE05-F37A-DAC1-BA43-1B0DF29F8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A53837EA-A975-EBB6-FB46-E581EA327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8FCA5BA1-EBA7-543D-4E54-143423037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84491A4C-C4CA-4DB5-D81B-08B025028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EA3FB41-2E14-83D0-FAC2-9C2A2AC0A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F6855E0D-A959-F22B-C37E-2D986A235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D0C9F27-87B1-91EA-1B34-1F52158BE3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9C81760-4D8D-75B8-464D-5C1906AF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1006A466-32D1-32B1-49D2-30147BF445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F8EFB09A-8085-4C3D-DD41-C4BBAA899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CD81049E-1A6A-1C62-71BB-6994F2F69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5EAE4CA0-8069-F0A0-2F39-5EEA78BE1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7CF4435-2EAC-872C-4941-423EDC03CC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94FCD1D-71EC-508C-E130-FB8B4512B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D05FE0D1-5796-3075-30DB-CDBB6F75D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AD926E51-9E84-46D1-56E0-D0632C622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75066304-0D89-579E-CF26-193C9AF3BA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340E40BC-8D73-E3B2-E988-EAD446C9E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2CF033ED-F51D-CF27-5A4F-885ACA16D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703D3D70-36A4-FC0C-A5ED-4F011079B5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53784685-CAFF-4039-3EAE-8609C2116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00FBD70-2B08-E16D-8D5D-5BB9B00D0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71C6E321-E8EA-348F-2D78-E259B663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B286C234-3C2B-519F-2C1E-89559A0EF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EFE43518-97F1-239D-5520-555283345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6DB918AD-0302-A84F-A3B7-89D1EE0F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8D097EA0-EDA4-C529-A271-87F53912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E7452C2-B97D-7A97-DBFA-1FBE16B40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 0">
            <a:extLst>
              <a:ext uri="{FF2B5EF4-FFF2-40B4-BE49-F238E27FC236}">
                <a16:creationId xmlns:a16="http://schemas.microsoft.com/office/drawing/2014/main" id="{8CE1D0DC-D051-A6B5-EEAA-EE356BD15C3A}"/>
              </a:ext>
            </a:extLst>
          </p:cNvPr>
          <p:cNvSpPr/>
          <p:nvPr/>
        </p:nvSpPr>
        <p:spPr>
          <a:xfrm>
            <a:off x="5879691" y="1246663"/>
            <a:ext cx="550728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>
              <a:buNone/>
            </a:pPr>
            <a:endParaRPr lang="en-US" sz="3200" b="1" dirty="0">
              <a:solidFill>
                <a:schemeClr val="bg1"/>
              </a:solidFill>
              <a:latin typeface="Segoe Sans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6997268D-2BFF-77DF-FEA5-3E6F9E4F9E47}"/>
              </a:ext>
            </a:extLst>
          </p:cNvPr>
          <p:cNvSpPr/>
          <p:nvPr/>
        </p:nvSpPr>
        <p:spPr>
          <a:xfrm>
            <a:off x="1952220" y="1347236"/>
            <a:ext cx="2255011" cy="3240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>
              <a:buNone/>
            </a:pPr>
            <a:r>
              <a:rPr lang="en-US" sz="2400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An Illustration:</a:t>
            </a:r>
            <a:endParaRPr lang="en-US" sz="2400" dirty="0">
              <a:latin typeface="Segoe Sans"/>
            </a:endParaRP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0960B0B3-624A-7922-F6D3-805EA14F389C}"/>
              </a:ext>
            </a:extLst>
          </p:cNvPr>
          <p:cNvSpPr/>
          <p:nvPr/>
        </p:nvSpPr>
        <p:spPr>
          <a:xfrm>
            <a:off x="1942981" y="2075807"/>
            <a:ext cx="568094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algn="l">
              <a:buNone/>
            </a:pPr>
            <a:r>
              <a:rPr lang="en-US" b="1" i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Example Without Method:</a:t>
            </a:r>
          </a:p>
          <a:p>
            <a:pPr marL="0" algn="l">
              <a:buNone/>
            </a:pPr>
            <a:endParaRPr lang="en-US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r>
              <a:rPr lang="en-US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Console.WriteLine</a:t>
            </a: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("Hello");</a:t>
            </a:r>
          </a:p>
          <a:p>
            <a:pPr marL="0" algn="l">
              <a:buNone/>
            </a:pPr>
            <a:r>
              <a:rPr lang="en-US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Console.WriteLine</a:t>
            </a: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("Hello");</a:t>
            </a:r>
          </a:p>
          <a:p>
            <a:pPr marL="0" algn="l">
              <a:buNone/>
            </a:pPr>
            <a:endParaRPr lang="en-US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endParaRPr lang="en-US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r>
              <a:rPr lang="en-US" b="1" i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With Method:</a:t>
            </a:r>
          </a:p>
          <a:p>
            <a:pPr marL="0" algn="l">
              <a:buNone/>
            </a:pPr>
            <a:endParaRPr lang="en-US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void </a:t>
            </a:r>
            <a:r>
              <a:rPr lang="en-US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SayHello</a:t>
            </a: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() { </a:t>
            </a:r>
          </a:p>
          <a:p>
            <a:pPr marL="0" algn="l"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         </a:t>
            </a:r>
            <a:r>
              <a:rPr lang="en-US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Console.WriteLine</a:t>
            </a: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("Hello"); </a:t>
            </a:r>
          </a:p>
          <a:p>
            <a:pPr marL="0" algn="l"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</a:p>
          <a:p>
            <a:pPr marL="0" algn="l">
              <a:buNone/>
            </a:pPr>
            <a:r>
              <a:rPr lang="en-US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SayHello</a:t>
            </a: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(); </a:t>
            </a:r>
          </a:p>
          <a:p>
            <a:pPr marL="0" algn="l">
              <a:buNone/>
            </a:pPr>
            <a:r>
              <a:rPr lang="en-US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SayHello</a:t>
            </a: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();</a:t>
            </a: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BE9AC528-EB62-8032-EE2C-02D15E2C2B96}"/>
              </a:ext>
            </a:extLst>
          </p:cNvPr>
          <p:cNvSpPr/>
          <p:nvPr/>
        </p:nvSpPr>
        <p:spPr>
          <a:xfrm>
            <a:off x="6490507" y="1877304"/>
            <a:ext cx="4896466" cy="835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Reusability: 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Call the same method from different places.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Readability: 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Clean, self-documenting code. 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Debugging: 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Narrow down issues to specific method logic.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Abstraction: 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Use a method without knowing internal details.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Maintainability: 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One change updates all usages.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342900" algn="just">
              <a:buSzPct val="100000"/>
            </a:pPr>
            <a:endParaRPr lang="en-US" sz="2000" dirty="0">
              <a:latin typeface="Segoe Sans"/>
            </a:endParaRPr>
          </a:p>
        </p:txBody>
      </p:sp>
      <p:sp>
        <p:nvSpPr>
          <p:cNvPr id="376" name="Text 8">
            <a:extLst>
              <a:ext uri="{FF2B5EF4-FFF2-40B4-BE49-F238E27FC236}">
                <a16:creationId xmlns:a16="http://schemas.microsoft.com/office/drawing/2014/main" id="{8FB12377-C781-86EE-F7CE-C67490C3D0B2}"/>
              </a:ext>
            </a:extLst>
          </p:cNvPr>
          <p:cNvSpPr/>
          <p:nvPr/>
        </p:nvSpPr>
        <p:spPr>
          <a:xfrm>
            <a:off x="7623929" y="3975735"/>
            <a:ext cx="6150054" cy="812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7" name="Text 9">
            <a:extLst>
              <a:ext uri="{FF2B5EF4-FFF2-40B4-BE49-F238E27FC236}">
                <a16:creationId xmlns:a16="http://schemas.microsoft.com/office/drawing/2014/main" id="{A9C6861A-9E17-9609-F258-D5B303912556}"/>
              </a:ext>
            </a:extLst>
          </p:cNvPr>
          <p:cNvSpPr/>
          <p:nvPr/>
        </p:nvSpPr>
        <p:spPr>
          <a:xfrm>
            <a:off x="7623929" y="4875014"/>
            <a:ext cx="6150054" cy="835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8" name="Text 10">
            <a:extLst>
              <a:ext uri="{FF2B5EF4-FFF2-40B4-BE49-F238E27FC236}">
                <a16:creationId xmlns:a16="http://schemas.microsoft.com/office/drawing/2014/main" id="{05A40A97-21A3-358C-6D58-DD46F69B2A89}"/>
              </a:ext>
            </a:extLst>
          </p:cNvPr>
          <p:cNvSpPr/>
          <p:nvPr/>
        </p:nvSpPr>
        <p:spPr>
          <a:xfrm>
            <a:off x="7623929" y="5797153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9" name="Shape 4">
            <a:extLst>
              <a:ext uri="{FF2B5EF4-FFF2-40B4-BE49-F238E27FC236}">
                <a16:creationId xmlns:a16="http://schemas.microsoft.com/office/drawing/2014/main" id="{35A622BA-F8FD-D368-83CE-27B1646E7138}"/>
              </a:ext>
            </a:extLst>
          </p:cNvPr>
          <p:cNvSpPr/>
          <p:nvPr/>
        </p:nvSpPr>
        <p:spPr>
          <a:xfrm>
            <a:off x="6667845" y="730288"/>
            <a:ext cx="4719128" cy="714213"/>
          </a:xfrm>
          <a:prstGeom prst="roundRect">
            <a:avLst>
              <a:gd name="adj" fmla="val 0"/>
            </a:avLst>
          </a:prstGeom>
          <a:solidFill>
            <a:srgbClr val="181930"/>
          </a:solidFill>
          <a:ln/>
        </p:spPr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  <a:latin typeface="Segoe Sans"/>
              </a:rPr>
              <a:t>Why use Methods?</a:t>
            </a:r>
          </a:p>
        </p:txBody>
      </p:sp>
    </p:spTree>
    <p:extLst>
      <p:ext uri="{BB962C8B-B14F-4D97-AF65-F5344CB8AC3E}">
        <p14:creationId xmlns:p14="http://schemas.microsoft.com/office/powerpoint/2010/main" val="345135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191CAC-B014-9E3E-6041-584919124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1E8F77-608A-77DA-2753-2C8A6D060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B44F122-8040-C71A-846A-77DAE0AF8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22495CF-06E3-ADE6-E202-B359DD504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8817C9-483C-6909-43A4-8D37AE490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EC6E4BC-6518-B306-15B4-0245A26C1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02B8707-0E74-616E-EEA1-AD7032CB9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03E2F02-5B8B-4874-F86C-E60D0FB0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9D29FC-67D9-E623-9382-EEA508B2A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A6E970-DE54-0F23-2228-C91DC7BFA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8D0D0B-FF60-76A4-3BD3-83F21674B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2791EAF-A768-49F6-6C89-EFB3563AE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6BEC8B-A036-31D3-C1CB-4CE1AF009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B0A3A34-31B0-CF84-9CB8-88143A3DD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872"/>
            <a:ext cx="33664" cy="51294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653DA0E-1D79-F6EC-B0A8-446047498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88" y="1080212"/>
            <a:ext cx="5276850" cy="432726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FC25A72-72B8-D89E-D464-317D7D520D20}"/>
              </a:ext>
            </a:extLst>
          </p:cNvPr>
          <p:cNvSpPr/>
          <p:nvPr/>
        </p:nvSpPr>
        <p:spPr>
          <a:xfrm>
            <a:off x="2506566" y="1920453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b="1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ref</a:t>
            </a:r>
            <a:r>
              <a:rPr lang="en-US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 keyword</a:t>
            </a:r>
            <a:r>
              <a:rPr lang="en-US" b="1" dirty="0">
                <a:solidFill>
                  <a:srgbClr val="C6BFEE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 </a:t>
            </a:r>
            <a:endParaRPr lang="en-US" b="1" dirty="0">
              <a:highlight>
                <a:srgbClr val="000000"/>
              </a:highlight>
              <a:latin typeface="Segoe Sans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9CF58A48-BB1C-A6CD-661E-3F87D31D5E36}"/>
              </a:ext>
            </a:extLst>
          </p:cNvPr>
          <p:cNvSpPr/>
          <p:nvPr/>
        </p:nvSpPr>
        <p:spPr>
          <a:xfrm>
            <a:off x="2506566" y="2408943"/>
            <a:ext cx="364614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Passes a reference to the original variable (must be initialized).</a:t>
            </a: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67D23A7F-8B62-FEB1-E7CA-938C5D41CD58}"/>
              </a:ext>
            </a:extLst>
          </p:cNvPr>
          <p:cNvSpPr/>
          <p:nvPr/>
        </p:nvSpPr>
        <p:spPr>
          <a:xfrm>
            <a:off x="2521912" y="2706378"/>
            <a:ext cx="3429714" cy="383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endParaRPr lang="en-US" sz="1200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void Increment(ref int number) { 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         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number++; 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</a:p>
          <a:p>
            <a:pPr marL="0" indent="0">
              <a:lnSpc>
                <a:spcPts val="3100"/>
              </a:lnSpc>
              <a:buNone/>
            </a:pPr>
            <a:endParaRPr lang="en-US" sz="1200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E1C47BE5-8FC8-0746-17B1-DADA6558399D}"/>
              </a:ext>
            </a:extLst>
          </p:cNvPr>
          <p:cNvSpPr/>
          <p:nvPr/>
        </p:nvSpPr>
        <p:spPr>
          <a:xfrm>
            <a:off x="6602436" y="1940401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b="1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out</a:t>
            </a:r>
            <a:r>
              <a:rPr lang="en-US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 keyword</a:t>
            </a:r>
            <a:r>
              <a:rPr lang="en-US" b="1" dirty="0">
                <a:solidFill>
                  <a:srgbClr val="C6BFEE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 </a:t>
            </a:r>
            <a:endParaRPr lang="en-US" b="1" dirty="0">
              <a:highlight>
                <a:srgbClr val="000000"/>
              </a:highlight>
              <a:latin typeface="Segoe Sans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 </a:t>
            </a:r>
            <a:endParaRPr lang="en-US" dirty="0">
              <a:latin typeface="Segoe Sans"/>
            </a:endParaRP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91E78C22-4A82-417E-BA02-B2F56FBD9C5D}"/>
              </a:ext>
            </a:extLst>
          </p:cNvPr>
          <p:cNvSpPr/>
          <p:nvPr/>
        </p:nvSpPr>
        <p:spPr>
          <a:xfrm>
            <a:off x="6597311" y="2409836"/>
            <a:ext cx="3335305" cy="1208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Passes a variable by reference, method must assign a value.</a:t>
            </a: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A9E44736-ABC9-B8EF-5A1E-642FE78E0389}"/>
              </a:ext>
            </a:extLst>
          </p:cNvPr>
          <p:cNvSpPr/>
          <p:nvPr/>
        </p:nvSpPr>
        <p:spPr>
          <a:xfrm>
            <a:off x="6612294" y="2974235"/>
            <a:ext cx="3429714" cy="527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void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GetSum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(int a, int b, out int result)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           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result = a + b; 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</a:p>
          <a:p>
            <a:pPr marL="0" indent="0">
              <a:lnSpc>
                <a:spcPts val="1800"/>
              </a:lnSpc>
              <a:buNone/>
            </a:pPr>
            <a:endParaRPr lang="en-US" sz="1200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FCB872-EA2D-CD8A-DB4C-38BBA40FC0D5}"/>
              </a:ext>
            </a:extLst>
          </p:cNvPr>
          <p:cNvSpPr txBox="1"/>
          <p:nvPr/>
        </p:nvSpPr>
        <p:spPr>
          <a:xfrm>
            <a:off x="2615381" y="1564296"/>
            <a:ext cx="59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egoe Sans"/>
                <a:ea typeface="Prompt Medium" pitchFamily="34" charset="-122"/>
                <a:cs typeface="Prompt Medium" pitchFamily="34" charset="-120"/>
              </a:rPr>
              <a:t>Conditional Statements: If, Else If, Else</a:t>
            </a:r>
            <a:endParaRPr lang="en-US" sz="1800" dirty="0">
              <a:latin typeface="Segoe San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F8EE26-D87C-44D2-5DAE-B9FF51198D62}"/>
              </a:ext>
            </a:extLst>
          </p:cNvPr>
          <p:cNvSpPr txBox="1"/>
          <p:nvPr/>
        </p:nvSpPr>
        <p:spPr>
          <a:xfrm>
            <a:off x="3398393" y="926166"/>
            <a:ext cx="5395213" cy="698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5400"/>
              </a:lnSpc>
              <a:buNone/>
            </a:pPr>
            <a:r>
              <a:rPr lang="en-US" sz="30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More on Method Parameters</a:t>
            </a:r>
          </a:p>
        </p:txBody>
      </p:sp>
      <p:sp>
        <p:nvSpPr>
          <p:cNvPr id="34" name="Text 11">
            <a:extLst>
              <a:ext uri="{FF2B5EF4-FFF2-40B4-BE49-F238E27FC236}">
                <a16:creationId xmlns:a16="http://schemas.microsoft.com/office/drawing/2014/main" id="{00B01CC7-29A9-9661-8EE8-9DA399CFC184}"/>
              </a:ext>
            </a:extLst>
          </p:cNvPr>
          <p:cNvSpPr/>
          <p:nvPr/>
        </p:nvSpPr>
        <p:spPr>
          <a:xfrm>
            <a:off x="2521912" y="4051387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b="1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params</a:t>
            </a:r>
            <a:r>
              <a:rPr lang="en-US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 keyword</a:t>
            </a:r>
            <a:r>
              <a:rPr lang="en-US" b="1" dirty="0">
                <a:solidFill>
                  <a:srgbClr val="C6BFEE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 </a:t>
            </a:r>
            <a:endParaRPr lang="en-US" b="1" dirty="0">
              <a:highlight>
                <a:srgbClr val="000000"/>
              </a:highlight>
              <a:latin typeface="Segoe Sans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 </a:t>
            </a:r>
            <a:endParaRPr lang="en-US" dirty="0">
              <a:latin typeface="Segoe Sans"/>
            </a:endParaRPr>
          </a:p>
        </p:txBody>
      </p:sp>
      <p:sp>
        <p:nvSpPr>
          <p:cNvPr id="42" name="Text 7">
            <a:extLst>
              <a:ext uri="{FF2B5EF4-FFF2-40B4-BE49-F238E27FC236}">
                <a16:creationId xmlns:a16="http://schemas.microsoft.com/office/drawing/2014/main" id="{B5F4530A-2D9D-6357-C849-EF164E393A3F}"/>
              </a:ext>
            </a:extLst>
          </p:cNvPr>
          <p:cNvSpPr/>
          <p:nvPr/>
        </p:nvSpPr>
        <p:spPr>
          <a:xfrm>
            <a:off x="2501475" y="4558994"/>
            <a:ext cx="3117452" cy="4916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Accepts a variable number of arguments</a:t>
            </a:r>
            <a:endParaRPr lang="en-US" sz="1200" dirty="0">
              <a:latin typeface="Segoe Sans"/>
            </a:endParaRPr>
          </a:p>
        </p:txBody>
      </p:sp>
      <p:sp>
        <p:nvSpPr>
          <p:cNvPr id="43" name="Text 15">
            <a:extLst>
              <a:ext uri="{FF2B5EF4-FFF2-40B4-BE49-F238E27FC236}">
                <a16:creationId xmlns:a16="http://schemas.microsoft.com/office/drawing/2014/main" id="{13FC66FD-2D90-81AB-83DA-C3E5E1A32DC3}"/>
              </a:ext>
            </a:extLst>
          </p:cNvPr>
          <p:cNvSpPr/>
          <p:nvPr/>
        </p:nvSpPr>
        <p:spPr>
          <a:xfrm>
            <a:off x="2507583" y="4893742"/>
            <a:ext cx="342971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void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PrintNames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(params string[] names){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    foreach(var name in names)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          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Console.WriteLine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(name);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</a:p>
        </p:txBody>
      </p:sp>
      <p:sp>
        <p:nvSpPr>
          <p:cNvPr id="4" name="Text 6">
            <a:extLst>
              <a:ext uri="{FF2B5EF4-FFF2-40B4-BE49-F238E27FC236}">
                <a16:creationId xmlns:a16="http://schemas.microsoft.com/office/drawing/2014/main" id="{2465F123-87B2-D0E1-C2BD-D258634E9C62}"/>
              </a:ext>
            </a:extLst>
          </p:cNvPr>
          <p:cNvSpPr/>
          <p:nvPr/>
        </p:nvSpPr>
        <p:spPr>
          <a:xfrm>
            <a:off x="6597311" y="4003173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Optional Parameters</a:t>
            </a:r>
            <a:r>
              <a:rPr lang="en-US" b="1" dirty="0">
                <a:solidFill>
                  <a:srgbClr val="C6BFEE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 </a:t>
            </a:r>
            <a:endParaRPr lang="en-US" b="1" dirty="0">
              <a:highlight>
                <a:srgbClr val="000000"/>
              </a:highlight>
              <a:latin typeface="Segoe Sans"/>
            </a:endParaRPr>
          </a:p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 </a:t>
            </a:r>
            <a:endParaRPr lang="en-US" dirty="0">
              <a:latin typeface="Segoe Sans"/>
            </a:endParaRPr>
          </a:p>
        </p:txBody>
      </p:sp>
      <p:sp>
        <p:nvSpPr>
          <p:cNvPr id="6" name="Text 7">
            <a:extLst>
              <a:ext uri="{FF2B5EF4-FFF2-40B4-BE49-F238E27FC236}">
                <a16:creationId xmlns:a16="http://schemas.microsoft.com/office/drawing/2014/main" id="{F8B6E9E1-EB64-37D5-891E-C0B93D7FA378}"/>
              </a:ext>
            </a:extLst>
          </p:cNvPr>
          <p:cNvSpPr/>
          <p:nvPr/>
        </p:nvSpPr>
        <p:spPr>
          <a:xfrm>
            <a:off x="6592186" y="4542056"/>
            <a:ext cx="3335305" cy="1208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Lets us provide default values for parameters.</a:t>
            </a:r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0D5B262-9FC2-A50D-BEFA-51C7BCE749D6}"/>
              </a:ext>
            </a:extLst>
          </p:cNvPr>
          <p:cNvSpPr/>
          <p:nvPr/>
        </p:nvSpPr>
        <p:spPr>
          <a:xfrm>
            <a:off x="6602436" y="4880422"/>
            <a:ext cx="3429714" cy="527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void Greet(string name = "Guest"){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          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Console.WriteLine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($"Hello, {name}!");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</a:p>
          <a:p>
            <a:pPr marL="0" indent="0">
              <a:lnSpc>
                <a:spcPts val="1800"/>
              </a:lnSpc>
              <a:buNone/>
            </a:pPr>
            <a:endParaRPr lang="en-US" sz="1200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325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9496C1-5409-724E-B483-2C2D0021B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CEBD9727-5888-3B63-059D-2C599D31E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5A4307AE-59F9-3D96-2F72-58B52C887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2" name="Graphic 190">
            <a:extLst>
              <a:ext uri="{FF2B5EF4-FFF2-40B4-BE49-F238E27FC236}">
                <a16:creationId xmlns:a16="http://schemas.microsoft.com/office/drawing/2014/main" id="{0F4813D9-EB81-8E9A-F14B-6D192EBF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34B3030-32D8-3B27-833A-CAD79218D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E2B8C29C-409F-3215-1A7D-D11CB8EF3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4" name="Graphic 212">
            <a:extLst>
              <a:ext uri="{FF2B5EF4-FFF2-40B4-BE49-F238E27FC236}">
                <a16:creationId xmlns:a16="http://schemas.microsoft.com/office/drawing/2014/main" id="{D7AEF8B8-0245-61A9-D080-DD52DBB96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5" name="Graphic 212">
            <a:extLst>
              <a:ext uri="{FF2B5EF4-FFF2-40B4-BE49-F238E27FC236}">
                <a16:creationId xmlns:a16="http://schemas.microsoft.com/office/drawing/2014/main" id="{E22564D8-B65E-F514-5022-75A6D7C11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6" name="Graphic 4">
            <a:extLst>
              <a:ext uri="{FF2B5EF4-FFF2-40B4-BE49-F238E27FC236}">
                <a16:creationId xmlns:a16="http://schemas.microsoft.com/office/drawing/2014/main" id="{AD639E64-703D-ED4B-6D19-ADEB69FA8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68B39B-AAD8-0834-1349-CF99917AFC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A704B39D-DB87-F059-2A1B-778D7B831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40FE1B5-401C-093D-313C-E5FCEC133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506B002A-9DFC-DEED-F93B-51A6CE833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BE0ED82-F503-10B3-86AE-608E57C46F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23F222C6-6C71-37A0-658F-01C47D015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CF2DA56-B9E9-1453-A83E-3697C32C0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3B433C58-8093-492E-3E64-F56C24BAC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E93C2D1F-E02D-0D14-C246-618AB6091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D259A6D3-CC69-4DE5-D77C-ED2CE5267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50A03614-0FB6-0910-840A-5F9FE2E51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EC334EFE-76A6-555C-4963-0C82C05BD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58883BB3-9018-DABB-7BE3-C62F0BA91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19BD9B8-2678-0C7C-EEC8-FF4E0637C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7DD0C5-94F6-205B-1B55-840462C7AC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65C31C-611F-825B-064E-12EBADCF4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41BC46B-9BB8-8060-540B-291BEA295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F257B09-53A0-20E3-D9BC-80412DF8A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67CBBC6-D96D-17F2-6929-3A34B9B3C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300171C-31E2-35BF-A04F-36FDB29F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09CF4D5-DE0B-AF31-0212-6FB593387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4EA1756-FEBA-75B8-13BD-CBFCA515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E8BB876-FC3F-8F56-F335-DD4F24864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BC2A874-6EF4-9352-8B80-FC4FF5965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66B850C-42E7-86C9-313A-50E683593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04ABF87-9C32-7771-11D5-E7A1F9BEF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7686319-3E8A-A87D-A5A6-335C54EE8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B69140A-7946-AFAC-D22E-5278083C7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B50B8A1-68F6-D4AB-4FBE-DF75FF45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7A5AE2B-9699-1169-3AF2-BC1ECE016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AB27283-B26D-1BE6-3575-4BD4782B7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172603-A98E-03BC-6124-592805015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272CB38-D177-B4F1-DBAF-FA4AE293B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D28C992-A68E-32D6-3580-A22DD4B14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4506A08-BEDE-ED79-6EA9-40237B394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7B38459-5E6B-F335-1903-ED292CB3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B05F91B-58ED-CE3C-4295-DFF8B4C8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9D8E82B6-D9FE-13B0-0686-F5EA8E9D3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3F081F3-EC3A-A436-D916-864267170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FA1BAEA-F130-3B80-3F27-67AFD08F9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049AA28-74C3-91D7-FCA2-A5A671EC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3ACAD47-DD07-4B91-8CCE-271962A58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10134B7-104F-4063-2A6C-F2CDA1039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40AA9D5E-C620-BC2A-03AB-1092BBAF85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1CA6583-1130-E506-6316-054BA1187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336E1E4-00DE-333E-6F02-56A6CD829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7D5751A-1238-BD39-F7F0-5789F4674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D593B2A-2F91-0850-C97A-DA933AE34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297E5F8-C4C4-C971-60BB-A89C924F5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0C4D7539-9779-6C2E-8491-D230C74A5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0E34FBD-082C-F657-F69A-AB008666D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C543C2D-741E-A6B5-D9BE-8700C9CAC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7D4B033-0066-2487-98FD-6C6D4735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541DA18-901D-B923-5772-5D9BE2F2F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64E36B3-AC98-84D3-FBE0-916F16889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DBB3906-654F-731C-28E4-FA373E21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04F949F-C4DD-9688-7FDE-6476F9659B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3AFB2BE-8D5B-3A38-EC5A-3C7C9F90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20D2D-8E8E-B253-6F93-F2A51B873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02CF8AE-C7CA-AF87-EF02-AD7CCA38E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E77D9C6-42B5-6F6B-ED74-95CA732AA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03F31BF-454E-458E-810F-7FCE26DCA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BE9AE8A-EE0D-C018-FB4F-7CD33377D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C1452AF-DA0B-2ECF-E042-57E427BB43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6C04C0F-AC0E-2373-118C-F467083BF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96CE801-D349-C4F8-8E4A-94210080B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FD12046-7FF8-93FE-6FBF-D63957032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93A075B-F202-D3B7-70C0-0EC19BDB4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B57C48F-F4AB-DC6A-91BC-6C43218B18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B15E48B-FF90-7223-B719-F68C18DAAF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4E09B149-E310-0DC6-E57B-299067538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2FC6F48-BDDE-02D8-B99E-64C93FC4A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6534658-E3F4-D4F5-C763-1397A9D41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73C5046-2480-F38E-9548-77FDC541B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8C72FFE-8614-6AAA-79F9-85E3235B1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1BDFF611-94A0-1F60-B430-3275E87C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94BBCAA-13AA-B1F4-8F2E-75B7E8BCC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52F5D19-C47C-8675-A3AC-88DA82651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578BB6C-419D-4DFD-47DA-B482C00E7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ACAFC1E-F576-5B0A-77BF-B564D3D36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738EC74-B96A-2D1E-1193-EDE94E2F5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618F5D2-7D9A-A970-0D2C-A8A0A3241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AE2DE2-0D86-AFC1-FE4A-57C86C565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17F0F11-4B47-F13E-2496-EE3FF3BF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5D7C40B-9AB7-2A50-1E13-F4004FCB8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AFA4904-C482-D92E-F2EA-3A6ED7051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A8B7A8C-B71B-9004-915F-6DE03D248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15E1049-7797-254A-43F2-729169344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F42F317F-1C15-94D9-D50F-494E33405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ABBD8CC-2AED-47B8-FC76-7834A0375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ED9AF5D-1F45-7B87-8D12-588DD693D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855DCBE-C990-7A69-B130-D9F724D25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70709A1-8D69-A55E-6AE2-1F5094E06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B6AA3B6-B9B1-F1D4-B559-9FADB60F3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7B4F38B-E56C-0AA9-48C1-E4C639053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59EA0B7-D13A-BB12-590F-E0CB578A9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AEC333B-A9F9-D0BB-4E64-BA8D3B245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F3D7E0B-269E-DAB8-98F5-4D1ACD7BC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B71E6B4-A294-3D24-F398-20C4A1DAE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C1B1C19-3500-8FEA-2C89-25B6258E1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56D805C2-0755-49C7-6D70-C6918A460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2FA9DE5-8B10-F972-E9B0-FC62DAE1BF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FC780F4-2FC1-36CE-68E6-B04A86D3A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33CE0C5-C190-753D-93BB-3E09B0E80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3BBC713-1F9D-D3DB-E1D0-AD2F81269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21E3B61-01D3-30B8-B677-0C6E73C64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F020AD-BF4D-41A7-9986-EA5BF80E2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A4DA4E6-FE8F-22A7-2A42-8144D6D7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08E1E2E-2D79-F2F7-2B4E-704D09CF1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87037C3F-B131-2284-0745-019B1385A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1470092-4598-CA9B-7A15-F184E5E35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DF364A-F875-DC8C-69A5-85795BE11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C4F7558-0343-B10B-98C4-95F7EA643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8D77C3-FBE9-3283-E61D-6D83FCD44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F3EE818A-2260-7DA8-DB22-5DCCDF45F8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06C2BA9-A576-9536-F2AF-D83A8ABB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CB309AB-AA41-24B6-5D4B-CCC9479616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25809FE-B93C-300B-83B1-0E6A4B952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56B3862-2610-DED1-FEA1-AC0FC4B42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D389648C-4163-C591-894E-CA0DDC16C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B58D4AA1-A4E4-5D62-9653-52288C7EA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BA63FD5-0103-4141-A484-CE17893E5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51DA3F2-B5FD-8E72-94A4-AB1738834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D8D6593-18C3-69AF-8A49-A2361496C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931BF4C-7DC9-06DC-97B7-B34465800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7C5DCFC-7B23-5C84-031E-CDC4542D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DCBAE6E-4351-F91A-5439-ED59A700D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B64E852-C556-1B72-195C-EFFC688E8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C6F1A56-B295-B65E-2ECC-A23417F6F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31688B6-0403-3D5D-284C-07690E999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DC25964-A82A-A9E8-8922-BEB01022F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F380EE0-98CE-0CF3-02B0-9A51DE38E0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2373586-2335-0800-30FA-EB304A725B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4BDDFDD-FE42-BCA5-9DBD-5D2F59429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3E81B36-1C15-87AD-784B-A0B28B5D4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7428637-8C77-C306-5107-626409CEBF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7A19C08-889C-7C91-21C7-843A4EA1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40ED168-4B6C-3E0A-59A2-096A8C4269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CFCA7E8-3DC4-423F-2E45-8906C14E6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2DE1FFC-A30B-499E-7893-B0AAA6CCE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F57FC16-F81A-80C4-01EC-0A349E2C3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552F746-5416-19B9-4681-D75D4C1EC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9D4E5135-F1BC-1BCB-F0BC-6057A82AF9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2847E83D-1538-745D-6DED-E535D48C4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A95D053-ECA3-07CF-63E0-8A4708EEE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00F7EF0-B60E-4748-5003-FC55AE2F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CB0086F-CA0B-A983-19A1-5741E64AAB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3C2C6C59-1589-474D-D57B-73DF995AD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D6DBA96-E2BF-FBE5-0856-0BEAE0229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4294080-58C4-9388-B4DC-F6E2737EC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842D278-578F-9951-58BD-B0010F360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A85C578-71CB-59A7-4240-7B7B3DF57F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F8C9E53-9441-17E5-DEC3-8BB2470E5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814079C-3CCD-3A13-7581-802BA5322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F711ED7-BE5B-BC68-42B1-D5A811C0D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445A042-0ABC-F75C-96EB-E676B19A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5686E4EC-88C6-D919-E0D9-1F58DB719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3678CC2-B618-AABC-ABFA-6ADA6CBC4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B9D17990-E676-B512-0BC0-630563C440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B9D9CB3-0F3F-F4DC-167D-8201B8E46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11AD9E8-6500-25D6-D140-F0C088EE3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34E7F516-1439-6F09-220F-5F9784187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03C6A9C-7A60-EA2F-BD4A-54CACF8DB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4DD0C276-8E2E-261F-00E4-31D88840F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0CED7E9-808C-B798-B37E-9AE36A7BE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1235F1A-4EAD-F7D1-BF9B-4607DDB7C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8F1EB7C-2D6B-29FF-B0B0-4C7286C7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51B46718-E655-BC2E-BF51-9D8BC62C2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D9EC22B-4B7A-7705-3A1F-DD56533BD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9DDB3C5B-2760-FFCF-273C-F6542DC3B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3050995-B858-AF53-D979-F9245F1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AF0EA74-072C-2A98-8A24-811683176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91B1BF1-AC5A-D945-86FC-104FA0E35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5B39A2E-9B5A-15F2-C895-6969F8F56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223C408-4739-335C-6915-B1BF476705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062B531E-7D33-F4CC-D90D-054CE3564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DB5A662-7869-F5FF-0D8F-19425B44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5581CAC-F6E9-210B-23CA-D2773C73C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468DFE3-675E-D057-DEA2-5A74228617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2A32F4FD-4670-B6D5-9F62-372B77C76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0AB7E50-3A76-B642-78D2-026126802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4966B5B-F564-69D8-7612-7D1B1DFEF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1F48D93-0CCE-489C-3E77-32572B54B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72F9F7C-1FDB-13C5-497E-29D5CDE05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D1B18A8-0341-77CC-4C3F-05DC00FF90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62D8E909-FFA9-3916-FB92-9ACCFAC6A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5CBF9DC-4951-FFDD-51D7-2412294A9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2F81B49-576E-1398-A9EC-62CA64071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C67727C-8C20-FB40-8AB2-4AA76675F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EEB2BA4-3DFF-EE2C-3B4E-CAA346C23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6A64496C-C9B7-8D90-CA80-5BC312487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0CB1C7B3-E357-E15F-736B-0224C3139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3512FDF9-3B67-5564-B37E-25937F00C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D919B54-9C82-C84B-5037-6CC6BEE9D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F5FC56DB-655F-8F77-196D-F14B1EF70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2994BA0-B51B-46D6-3C1D-37CFE2E62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3ABD48DA-7CB7-4470-4E58-A642F98A4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000FA474-7783-B2AB-CDA4-8B3BE39E0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EA243312-D1F0-B188-2AAC-DD9948D34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A612EC5-D7F8-FFB5-BF89-5A5D89A27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2923172-96B1-EF71-1FE6-5F42795CA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93DB7D8C-B473-0220-5806-F605CA24D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305907B-9C80-13C1-60CA-7BD4E5BE8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8E2E5C4-0A53-D43A-0B08-E68613A0AF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CE349731-9DA3-CB21-8F38-20CBCF806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5A958247-42A7-63AB-731B-3142635C6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D2616A6-9273-43FB-608A-2BDB5CF23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9851FB6-A71E-F479-27B4-346254808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DA833012-1FA7-E6C4-1A99-0A3369A6C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A3465F6F-71E3-A49F-973C-C11D64F023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8004ADE6-3FE9-3ABC-CE93-9CB64980E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CE3A125-5D61-0FBD-DB67-B6ABDC5B3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85CCA24-5742-C37D-80B2-BC9FBA5A0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BAF40DA5-36A8-EFA4-3C00-65B34F51B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1D7FC525-99A2-AA0F-D845-001606C62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6E007EE-6628-71F0-1DB1-BFBA9004B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3CC775C3-1B8C-A0A2-DC38-2486A5238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9339FBED-C105-F66D-151E-ACDB4C43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6A625365-9B64-85AE-C2F7-3BD9243159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3597FCC-27B7-CF48-7F5A-045D9D4D5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EA99C42D-4FED-11B8-527E-38548F114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95377E62-458E-D12D-E490-E66822F42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C412BD5-C9D9-D92F-8F2C-6E54C8CB4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B32D07F8-B4B4-0672-402E-D463ADCA4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BE425EA8-1EE9-13A9-3383-3312519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47272928-00F7-882A-65FF-BCA635368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8E015251-56AC-7988-0B86-0443C41F9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CD34EBDD-1323-923D-5DF5-7C613F3BFA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9ED70FBF-0E82-7C7C-36B6-9F1374EA2C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146822E0-5409-BC26-BA8F-803E9B86C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897528E0-C93F-73E5-D459-E2C57FAABC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2DD7E7ED-3B5B-E722-A91B-B1345B8A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DD12725-4FE2-748E-9736-FF8829D75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9D096B13-FAD0-4FF3-0CBB-D1F1B6D5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6EACAF0-1B91-84BD-46C7-A94119F36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8B440E4-A103-74FC-4CB7-7AB9F5D65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8C6FAFB8-EA27-651D-F93C-C30DDAC708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6EF82AAA-3C1F-1487-979A-E68ACAF9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E9FFABB8-8D72-BF1F-50B7-2292FA834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DA601ED2-C70C-DF20-4090-62FBC8735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45DFA853-D510-389D-AEBA-FD14DF69D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CE4F7AFF-5839-934F-EFAB-3AB1D225B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8C0B3E7-76C7-111E-B24B-0E35AF33B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3A36C1B4-4220-CF95-7AC7-A37A8FC83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7E34458-6330-22BB-AF31-B2C2942BD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8F742918-5713-1A06-352C-CD6A63B837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0C22781-B719-04CC-759C-4A3C4B098E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EEA9FC2-B96E-9BAC-7660-90B1D6203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1FC10A9-84BF-3DE8-49C2-F5CE3293CC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72BDE083-7614-AA2A-51B6-F14B2C06A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03C7C994-5C97-54BD-07F8-01736993D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EC8F415A-478C-5E1F-67B3-C1C44750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25B4238A-4B3D-0AC1-2186-873307681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EC610A2-7792-7EAF-5CCB-F2E8A1BAF6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6E45CC42-1A44-A8B3-6A18-D11F5965A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2326D6DF-6C16-4F1B-CEA6-D42CBE3F9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75F51170-DBEA-ACD6-F64D-8E130ECFF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9938D361-B903-B8AC-1E73-8519D7600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795F379-2CA1-E237-16C4-7BADBC315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333110AE-2E49-528F-CC3B-0658E9EA1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030C9A26-53A3-CFA2-1BE9-208D6E9EE7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A2146FF9-5553-EEF4-AC8C-17E508A76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B57CF2E-93E3-3626-CB9C-4265DFCA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40307EE-AB97-1C7F-0EA1-F483B374C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32E09679-AA4C-7108-A4F9-0C88CE112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32ABAA79-C459-37C7-1F0B-06288637B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C9075D4B-6DFE-495E-BF1E-DE1D875AD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501EFC95-B2B3-2379-7A53-78098947E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C99508C5-EF07-9D3D-3FA0-5EA6C0F52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CC1DFFE4-B540-A5A8-344A-EEEBBA06B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18B71597-06DC-8CD7-0BEC-10FB59F73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A0BB74CD-2188-3D0E-85E9-4D456C9EA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EF45B302-A362-592F-7E26-42A933AC7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498D256-897C-A53A-9C74-650CBA38B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84145070-EA60-8372-D54E-203696F46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BCD59CD3-2090-E12E-48DD-462B675CA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53AC3C2B-94FA-4D83-6C37-6D23A539C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EB828415-AC94-3398-EC7A-DDF91ED2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3C39EAE4-3EFB-CDE3-5070-713CAD11F7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D1F84A7-B42D-E0E3-3687-8A750A384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A41FAF68-BE46-6B5B-4E67-421389A7A7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E8DE5B11-F8DC-1C79-721E-42F8595BE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0F879715-5943-76EF-DC90-6235088C7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F74901FF-67FC-2D48-7F29-7AD263292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AA3FB0FE-9014-FCC4-C942-1A788353B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F63AF661-D8D8-723E-AC2C-8C6434119A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616B1381-D6BD-8668-DF76-D6ABA0F194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ECA30C6-C438-A876-E8C2-23148764B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E7FDEEE8-5430-45C8-E508-8D3440082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2DD40FCE-7ECA-DDEF-889E-CEF710F99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906107A8-134F-5E4C-AED1-5A28F7F83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1A4CEFCB-61F9-3FC6-146B-53AB1CBAF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1B000ED-9A6A-EAF2-7F20-4C9DBB238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7593D280-F1C3-D189-AE28-6DA92ACB9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F56DED25-9085-6807-29A4-AD8D728C0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8BD134-9F17-D177-54F4-1D4FEC0D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F4E986D4-0888-1FA3-B06A-9A0CDF27E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719D5C4-0A8E-48C3-75B4-B08E22BAE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7E1DD37E-587C-ED6B-0D5A-39B1DBB2D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1F23D79-F8C6-B193-78E3-DFFB8306B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2EE60BE5-2E2F-3564-A3C2-1173EB1CB9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DA81EA3-03A5-7933-9FF5-D3D9EA4C8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C9ABD2DB-EBB9-B574-6665-1EFAF0E01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AB8E55B6-F84B-03E3-3D8C-454C5F6D6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BBADB57E-5C69-A677-9580-830C5F162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75197C69-EDB6-01DC-0262-265B623F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55775B4B-935D-04D7-7D6A-0DED2E09B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7E7C60A6-F761-EB7A-69AE-A1E7DB98E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362AA6B3-7EAF-AE3B-7A45-D5D1B0970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007C24C9-794F-D671-627A-9C6FB9F53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C2DA3ECA-D717-FE2F-85AB-F8D3C6A57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DE5AD7A3-B822-04EB-F148-A74D41F9D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40B55DBB-BBFA-FBE9-BF56-87925C9D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B028F38E-067E-545E-311B-09B122DEF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C826C157-F5B1-F41F-C7B0-A422E8BDFF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E1FA3094-BC53-AED9-6B88-AC026D269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A3A28A1A-6D9F-D9B7-59F6-F53D58E2A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7CD297D8-C0DE-E459-28DA-6ADCD8C87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9525FFFB-0B9F-134D-B473-3B5437BCE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5B62BBB-1960-BDDB-7E21-978D2B19A0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B3FBD8ED-4EFB-6485-45C5-D45F48D89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A3EE6DFF-3CF1-EFE3-EDA4-FBDD3EE5F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8B4963EC-17A8-E48F-BABA-2E71C95C18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9753B255-9C3E-DDBD-346A-638BD0D40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CFB6872B-7990-75B6-1EF6-B7F9D05B4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762C2C2-23AB-0074-F62B-2AFC624021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8B2B650-8723-024C-D526-6E4B88DD0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9EEDAE70-AE2C-9BAB-5E78-F2F0150E2C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488AB1DB-1B5A-49C1-8DE4-1D5D10C0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5D98C3D-A045-DB9C-DBC2-AEB103B20D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C74A1743-DE2D-95C4-492C-EEC32B0CE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ABABC77-7657-5E1D-10E2-C6283BEC8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F34AC1D-06A1-DE12-5E3E-79766D92D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39AF98F-F727-C0C7-CD51-4D49291F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03F6C469-2ABF-4662-27F9-68AD3B00B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0C15F52C-194D-A95E-02E0-1E9196035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60E348F5-8EA7-1CC4-3D24-14CAF5E81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9D8177-9930-0BFD-2077-714E84459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BF6FC018-3F75-5DCC-6660-EAD2E6BE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 0">
            <a:extLst>
              <a:ext uri="{FF2B5EF4-FFF2-40B4-BE49-F238E27FC236}">
                <a16:creationId xmlns:a16="http://schemas.microsoft.com/office/drawing/2014/main" id="{DFDC7D7C-24D9-6F23-1E67-6683CAE16723}"/>
              </a:ext>
            </a:extLst>
          </p:cNvPr>
          <p:cNvSpPr/>
          <p:nvPr/>
        </p:nvSpPr>
        <p:spPr>
          <a:xfrm>
            <a:off x="5879691" y="1246663"/>
            <a:ext cx="550728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>
              <a:buNone/>
            </a:pPr>
            <a:endParaRPr lang="en-US" sz="3200" b="1" dirty="0">
              <a:solidFill>
                <a:schemeClr val="bg1"/>
              </a:solidFill>
              <a:latin typeface="Segoe Sans"/>
            </a:endParaRP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533D0312-5640-03A0-A17D-E53DC45673E7}"/>
              </a:ext>
            </a:extLst>
          </p:cNvPr>
          <p:cNvSpPr/>
          <p:nvPr/>
        </p:nvSpPr>
        <p:spPr>
          <a:xfrm>
            <a:off x="1462697" y="1866829"/>
            <a:ext cx="3936710" cy="3635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algn="l">
              <a:buNone/>
            </a:pPr>
            <a:r>
              <a:rPr lang="en-US" sz="1600" b="1" i="1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Key Features:</a:t>
            </a:r>
            <a:br>
              <a:rPr lang="en-US" sz="1600" b="1" i="1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</a:br>
            <a:endParaRPr lang="en-US" sz="1600" b="1" i="1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The compiler determines which method to invoke based on the method signature.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Overloading is resolved at compile time (static polymorphism).</a:t>
            </a:r>
          </a:p>
          <a:p>
            <a:pPr marL="0" algn="l">
              <a:buNone/>
            </a:pPr>
            <a:endParaRPr lang="en-US" sz="1600" b="1" i="1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r>
              <a:rPr lang="en-US" sz="1600" b="1" i="1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Example:</a:t>
            </a:r>
          </a:p>
          <a:p>
            <a:pPr marL="0" algn="l">
              <a:buNone/>
            </a:pPr>
            <a:endParaRPr lang="en-US" sz="1600" b="1" i="1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int Add(int a, int b) =&gt; a + b;</a:t>
            </a:r>
          </a:p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double Add(double a, double b) =&gt; a + b;</a:t>
            </a:r>
          </a:p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string Add(string a, string b) =&gt; a + b;</a:t>
            </a:r>
          </a:p>
          <a:p>
            <a:pPr marL="0" algn="l">
              <a:buNone/>
            </a:pPr>
            <a:endParaRPr lang="en-US" sz="1600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endParaRPr lang="en-US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BBC659F6-B61F-D296-F360-0AA17CE59971}"/>
              </a:ext>
            </a:extLst>
          </p:cNvPr>
          <p:cNvSpPr/>
          <p:nvPr/>
        </p:nvSpPr>
        <p:spPr>
          <a:xfrm>
            <a:off x="6490507" y="1877304"/>
            <a:ext cx="4896466" cy="835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just">
              <a:buSzPct val="100000"/>
            </a:pP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Method overloading allows us to define multiple methods with the same name but different parameter lists (type, number, or order of parameters). It enhances code readability and flexibility.</a:t>
            </a:r>
          </a:p>
          <a:p>
            <a:pPr marL="342900" algn="just">
              <a:buSzPct val="100000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342900" algn="just">
              <a:buSzPct val="100000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342900" algn="just">
              <a:buSzPct val="100000"/>
            </a:pPr>
            <a:r>
              <a:rPr lang="en-US" sz="2000" b="1" i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Rules:</a:t>
            </a:r>
          </a:p>
          <a:p>
            <a:pPr marL="342900" algn="just">
              <a:buSzPct val="100000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We cannot overload methods by changing only the return type.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Parameter types or counts must differ.</a:t>
            </a:r>
          </a:p>
          <a:p>
            <a:pPr marL="342900" algn="just">
              <a:buSzPct val="100000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342900" algn="just">
              <a:buSzPct val="100000"/>
            </a:pPr>
            <a:endParaRPr lang="en-US" sz="2000" dirty="0">
              <a:latin typeface="Segoe Sans"/>
            </a:endParaRPr>
          </a:p>
        </p:txBody>
      </p:sp>
      <p:sp>
        <p:nvSpPr>
          <p:cNvPr id="376" name="Text 8">
            <a:extLst>
              <a:ext uri="{FF2B5EF4-FFF2-40B4-BE49-F238E27FC236}">
                <a16:creationId xmlns:a16="http://schemas.microsoft.com/office/drawing/2014/main" id="{78A4C3CD-8DF5-101A-F371-12CBDE02AEDB}"/>
              </a:ext>
            </a:extLst>
          </p:cNvPr>
          <p:cNvSpPr/>
          <p:nvPr/>
        </p:nvSpPr>
        <p:spPr>
          <a:xfrm>
            <a:off x="7623929" y="3975735"/>
            <a:ext cx="6150054" cy="812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7" name="Text 9">
            <a:extLst>
              <a:ext uri="{FF2B5EF4-FFF2-40B4-BE49-F238E27FC236}">
                <a16:creationId xmlns:a16="http://schemas.microsoft.com/office/drawing/2014/main" id="{C9CCCABE-51D2-9AD3-4C33-69286D194788}"/>
              </a:ext>
            </a:extLst>
          </p:cNvPr>
          <p:cNvSpPr/>
          <p:nvPr/>
        </p:nvSpPr>
        <p:spPr>
          <a:xfrm>
            <a:off x="7623929" y="4875014"/>
            <a:ext cx="6150054" cy="835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8" name="Text 10">
            <a:extLst>
              <a:ext uri="{FF2B5EF4-FFF2-40B4-BE49-F238E27FC236}">
                <a16:creationId xmlns:a16="http://schemas.microsoft.com/office/drawing/2014/main" id="{DD92B1F5-950F-8768-4CE9-BF908953D59E}"/>
              </a:ext>
            </a:extLst>
          </p:cNvPr>
          <p:cNvSpPr/>
          <p:nvPr/>
        </p:nvSpPr>
        <p:spPr>
          <a:xfrm>
            <a:off x="7623929" y="5797153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9" name="Shape 4">
            <a:extLst>
              <a:ext uri="{FF2B5EF4-FFF2-40B4-BE49-F238E27FC236}">
                <a16:creationId xmlns:a16="http://schemas.microsoft.com/office/drawing/2014/main" id="{32973E0C-EEEA-51B1-5655-D75F6C528665}"/>
              </a:ext>
            </a:extLst>
          </p:cNvPr>
          <p:cNvSpPr/>
          <p:nvPr/>
        </p:nvSpPr>
        <p:spPr>
          <a:xfrm>
            <a:off x="6667845" y="730288"/>
            <a:ext cx="4719128" cy="714213"/>
          </a:xfrm>
          <a:prstGeom prst="roundRect">
            <a:avLst>
              <a:gd name="adj" fmla="val 0"/>
            </a:avLst>
          </a:prstGeom>
          <a:solidFill>
            <a:srgbClr val="181930"/>
          </a:solidFill>
          <a:ln/>
        </p:spPr>
        <p:txBody>
          <a:bodyPr/>
          <a:lstStyle/>
          <a:p>
            <a:r>
              <a:rPr lang="en-IN" sz="3600" b="1" dirty="0">
                <a:solidFill>
                  <a:schemeClr val="bg1"/>
                </a:solidFill>
                <a:latin typeface="Segoe Sans"/>
              </a:rPr>
              <a:t>Method Overloading</a:t>
            </a:r>
          </a:p>
        </p:txBody>
      </p:sp>
    </p:spTree>
    <p:extLst>
      <p:ext uri="{BB962C8B-B14F-4D97-AF65-F5344CB8AC3E}">
        <p14:creationId xmlns:p14="http://schemas.microsoft.com/office/powerpoint/2010/main" val="85897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1B971-6206-1D14-7010-3F474A065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365738-3049-F8AB-E2E9-F4E537301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A92C97B-538E-D058-007A-E83DD2080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734D9B-8FC5-5485-75ED-5DAB30C7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7CED5D9-AD99-30C7-BFC7-F1BC638A9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0A3EBC-3A7B-0870-5071-40DC19F06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8780A42-3CD1-BAD6-8891-559484594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38229B3-2180-1534-0F77-828748CEA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8612E4-FBBB-2E1E-3655-960EA8386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DB67D9-FFA1-B68F-9DD1-4B8C46C76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206245-339A-B15D-4C22-349ED0E73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1DFB86C-B563-CA17-C36C-A86317D07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22A9F20-E7EF-13C5-5D84-3175F2330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F6CA435-3C99-1063-E755-FF0060AE2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872"/>
            <a:ext cx="33664" cy="51294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 16">
            <a:extLst>
              <a:ext uri="{FF2B5EF4-FFF2-40B4-BE49-F238E27FC236}">
                <a16:creationId xmlns:a16="http://schemas.microsoft.com/office/drawing/2014/main" id="{C7F99B88-410F-6AB4-E12C-3F0745ECA51A}"/>
              </a:ext>
            </a:extLst>
          </p:cNvPr>
          <p:cNvSpPr/>
          <p:nvPr/>
        </p:nvSpPr>
        <p:spPr>
          <a:xfrm>
            <a:off x="2379539" y="5099713"/>
            <a:ext cx="7437955" cy="4179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3100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Segoe Sans"/>
                <a:cs typeface="Mukta Light" pitchFamily="34" charset="-120"/>
              </a:rPr>
              <a:t>C# doesn’t support true global variables.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23B49D-F223-CB05-C2C4-E5E3518213C9}"/>
              </a:ext>
            </a:extLst>
          </p:cNvPr>
          <p:cNvSpPr txBox="1"/>
          <p:nvPr/>
        </p:nvSpPr>
        <p:spPr>
          <a:xfrm>
            <a:off x="2585885" y="1515136"/>
            <a:ext cx="59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egoe Sans"/>
                <a:ea typeface="Prompt Medium" pitchFamily="34" charset="-122"/>
                <a:cs typeface="Prompt Medium" pitchFamily="34" charset="-120"/>
              </a:rPr>
              <a:t>Conditional Statements: If, Else If, Else</a:t>
            </a:r>
            <a:endParaRPr lang="en-US" sz="1800" dirty="0">
              <a:latin typeface="Segoe San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7F90D1-1156-B151-97A8-C1C946A3BD6B}"/>
              </a:ext>
            </a:extLst>
          </p:cNvPr>
          <p:cNvSpPr txBox="1"/>
          <p:nvPr/>
        </p:nvSpPr>
        <p:spPr>
          <a:xfrm>
            <a:off x="2241217" y="1248035"/>
            <a:ext cx="7648556" cy="698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400"/>
              </a:lnSpc>
              <a:buNone/>
            </a:pPr>
            <a:r>
              <a:rPr lang="en-US" sz="30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Variable Scopes in C#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D2A97432-CEF8-C4C6-C254-B67B427FD0C8}"/>
              </a:ext>
            </a:extLst>
          </p:cNvPr>
          <p:cNvSpPr/>
          <p:nvPr/>
        </p:nvSpPr>
        <p:spPr>
          <a:xfrm>
            <a:off x="2379539" y="2381201"/>
            <a:ext cx="154288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Local Scope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b="1" dirty="0">
                <a:solidFill>
                  <a:srgbClr val="C6BFEE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 </a:t>
            </a:r>
            <a:endParaRPr lang="en-US" b="1" dirty="0">
              <a:highlight>
                <a:srgbClr val="000000"/>
              </a:highlight>
              <a:latin typeface="Segoe Sans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9D4C3143-DBD0-B4F5-BA76-E2EB14704523}"/>
              </a:ext>
            </a:extLst>
          </p:cNvPr>
          <p:cNvSpPr/>
          <p:nvPr/>
        </p:nvSpPr>
        <p:spPr>
          <a:xfrm>
            <a:off x="2371200" y="2872497"/>
            <a:ext cx="205073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Definition: Declared inside a method or block.</a:t>
            </a:r>
          </a:p>
          <a:p>
            <a:pPr marL="0" indent="0" algn="just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Lifetime: Exists only during method execution.</a:t>
            </a: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4B350A57-EDE1-DE4C-9E2B-B83FC6C23654}"/>
              </a:ext>
            </a:extLst>
          </p:cNvPr>
          <p:cNvSpPr/>
          <p:nvPr/>
        </p:nvSpPr>
        <p:spPr>
          <a:xfrm>
            <a:off x="2361367" y="3873407"/>
            <a:ext cx="1929009" cy="383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void Show()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    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int x = 10; // Local scope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   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Console.WriteLine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(x);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</a:p>
        </p:txBody>
      </p:sp>
      <p:sp>
        <p:nvSpPr>
          <p:cNvPr id="27" name="Text 1">
            <a:extLst>
              <a:ext uri="{FF2B5EF4-FFF2-40B4-BE49-F238E27FC236}">
                <a16:creationId xmlns:a16="http://schemas.microsoft.com/office/drawing/2014/main" id="{92F0C3E1-B3E9-32DF-F455-549FED2E15B5}"/>
              </a:ext>
            </a:extLst>
          </p:cNvPr>
          <p:cNvSpPr/>
          <p:nvPr/>
        </p:nvSpPr>
        <p:spPr>
          <a:xfrm>
            <a:off x="5175400" y="2345774"/>
            <a:ext cx="154288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Static Scope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b="1" dirty="0">
                <a:solidFill>
                  <a:srgbClr val="C6BFEE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 </a:t>
            </a:r>
            <a:endParaRPr lang="en-US" b="1" dirty="0">
              <a:highlight>
                <a:srgbClr val="000000"/>
              </a:highlight>
              <a:latin typeface="Segoe Sans"/>
            </a:endParaRPr>
          </a:p>
        </p:txBody>
      </p:sp>
      <p:sp>
        <p:nvSpPr>
          <p:cNvPr id="31" name="Text 2">
            <a:extLst>
              <a:ext uri="{FF2B5EF4-FFF2-40B4-BE49-F238E27FC236}">
                <a16:creationId xmlns:a16="http://schemas.microsoft.com/office/drawing/2014/main" id="{702DD13E-A237-7ACC-475E-609447432763}"/>
              </a:ext>
            </a:extLst>
          </p:cNvPr>
          <p:cNvSpPr/>
          <p:nvPr/>
        </p:nvSpPr>
        <p:spPr>
          <a:xfrm>
            <a:off x="5176895" y="2837070"/>
            <a:ext cx="205073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Definition: Belongs to the class, not instances.</a:t>
            </a:r>
          </a:p>
          <a:p>
            <a:pPr marL="0" indent="0" algn="just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Lifetime: Exists for the lifetime of the application.</a:t>
            </a:r>
          </a:p>
        </p:txBody>
      </p:sp>
      <p:sp>
        <p:nvSpPr>
          <p:cNvPr id="33" name="Text 5">
            <a:extLst>
              <a:ext uri="{FF2B5EF4-FFF2-40B4-BE49-F238E27FC236}">
                <a16:creationId xmlns:a16="http://schemas.microsoft.com/office/drawing/2014/main" id="{209403AC-3E05-4DE0-155C-30E728D1BF8D}"/>
              </a:ext>
            </a:extLst>
          </p:cNvPr>
          <p:cNvSpPr/>
          <p:nvPr/>
        </p:nvSpPr>
        <p:spPr>
          <a:xfrm>
            <a:off x="5176890" y="3837980"/>
            <a:ext cx="1929009" cy="383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class Counter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    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public static int count = 0; // Static scope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</a:p>
        </p:txBody>
      </p:sp>
      <p:sp>
        <p:nvSpPr>
          <p:cNvPr id="35" name="Text 1">
            <a:extLst>
              <a:ext uri="{FF2B5EF4-FFF2-40B4-BE49-F238E27FC236}">
                <a16:creationId xmlns:a16="http://schemas.microsoft.com/office/drawing/2014/main" id="{62B48942-27FA-38BC-88D8-405A8C9C5410}"/>
              </a:ext>
            </a:extLst>
          </p:cNvPr>
          <p:cNvSpPr/>
          <p:nvPr/>
        </p:nvSpPr>
        <p:spPr>
          <a:xfrm>
            <a:off x="7839034" y="2328353"/>
            <a:ext cx="154288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Instance Scope</a:t>
            </a:r>
          </a:p>
          <a:p>
            <a:pPr marL="0" indent="0">
              <a:lnSpc>
                <a:spcPts val="2700"/>
              </a:lnSpc>
              <a:buNone/>
            </a:pPr>
            <a:r>
              <a:rPr lang="en-US" b="1" dirty="0">
                <a:solidFill>
                  <a:srgbClr val="C6BFEE"/>
                </a:solidFill>
                <a:highlight>
                  <a:srgbClr val="00000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 </a:t>
            </a:r>
            <a:endParaRPr lang="en-US" b="1" dirty="0">
              <a:highlight>
                <a:srgbClr val="000000"/>
              </a:highlight>
              <a:latin typeface="Segoe Sans"/>
            </a:endParaRPr>
          </a:p>
        </p:txBody>
      </p:sp>
      <p:sp>
        <p:nvSpPr>
          <p:cNvPr id="36" name="Text 2">
            <a:extLst>
              <a:ext uri="{FF2B5EF4-FFF2-40B4-BE49-F238E27FC236}">
                <a16:creationId xmlns:a16="http://schemas.microsoft.com/office/drawing/2014/main" id="{06EE7254-34E9-5907-6593-789F5ED8ED28}"/>
              </a:ext>
            </a:extLst>
          </p:cNvPr>
          <p:cNvSpPr/>
          <p:nvPr/>
        </p:nvSpPr>
        <p:spPr>
          <a:xfrm>
            <a:off x="7839035" y="2789145"/>
            <a:ext cx="205073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Definition: Belongs to an object instance.</a:t>
            </a:r>
          </a:p>
          <a:p>
            <a:pPr marL="0" indent="0" algn="just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Lifetime: Exists as long as the object exists.</a:t>
            </a:r>
          </a:p>
        </p:txBody>
      </p:sp>
      <p:sp>
        <p:nvSpPr>
          <p:cNvPr id="37" name="Text 5">
            <a:extLst>
              <a:ext uri="{FF2B5EF4-FFF2-40B4-BE49-F238E27FC236}">
                <a16:creationId xmlns:a16="http://schemas.microsoft.com/office/drawing/2014/main" id="{A4148C3D-3DA5-0B17-BBB4-8EE5FF64C49B}"/>
              </a:ext>
            </a:extLst>
          </p:cNvPr>
          <p:cNvSpPr/>
          <p:nvPr/>
        </p:nvSpPr>
        <p:spPr>
          <a:xfrm>
            <a:off x="7824287" y="3790700"/>
            <a:ext cx="1929009" cy="383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class Person {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    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public string name; // Instance scope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957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FF838-8075-2823-3504-094AF09A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72446B99-4729-6ED6-6636-D5AAC7E2F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8F9AF260-3CCA-3F80-B692-5EDCCD776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2" name="Graphic 190">
            <a:extLst>
              <a:ext uri="{FF2B5EF4-FFF2-40B4-BE49-F238E27FC236}">
                <a16:creationId xmlns:a16="http://schemas.microsoft.com/office/drawing/2014/main" id="{AAE35E8F-DA8E-E5D0-7721-C73417C0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733A2FA-5DAA-A545-E423-E86BFAE5F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5E899636-E818-C7F8-69F4-9A6B86ADB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4" name="Graphic 212">
            <a:extLst>
              <a:ext uri="{FF2B5EF4-FFF2-40B4-BE49-F238E27FC236}">
                <a16:creationId xmlns:a16="http://schemas.microsoft.com/office/drawing/2014/main" id="{11794114-1D91-5E5F-CB43-5B9EDBC5E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5" name="Graphic 212">
            <a:extLst>
              <a:ext uri="{FF2B5EF4-FFF2-40B4-BE49-F238E27FC236}">
                <a16:creationId xmlns:a16="http://schemas.microsoft.com/office/drawing/2014/main" id="{265EC6BA-9037-1D95-5663-D0C11BF95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6" name="Graphic 4">
            <a:extLst>
              <a:ext uri="{FF2B5EF4-FFF2-40B4-BE49-F238E27FC236}">
                <a16:creationId xmlns:a16="http://schemas.microsoft.com/office/drawing/2014/main" id="{D986176E-9044-637C-746C-E3A2EF7CB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EEBA76-9CB8-14FD-7EEF-055A25AB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63EC0BA4-091C-D935-03BE-64420CAA5D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67348C-6C0C-B2BE-2882-F9C926081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6E4CFF14-6236-01B7-E7DE-6666C6459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C4BCB94-001A-DF9B-1408-E0E9C9BBB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3D798D54-9591-0DF8-81A1-C068CD51C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D670FBE-F427-A1E4-4EF7-506F2E8F1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C3BC1014-EB25-EE60-E087-B5012BAC0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C38805A-95D2-8BA4-3755-7113B6071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77B0B049-AD6E-FAC3-DB79-60A8F1A45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951C28C3-287D-D973-C2D3-D3A6FC18D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72115947-4940-DD70-BDAD-8B40529CC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6F08C98D-939C-A055-CB3B-F0D69027D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FDE59A7-19C4-B261-AB5E-1C7C60251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336248A-4F5D-20FA-5797-AB4922713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ADF3C66-F878-066E-9545-ED59032AD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44C8911-B62A-8FAF-D9E6-B5537A0F7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83C271F-FEFD-5564-F26E-893FC6E29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02D4258-9B60-17FA-8F12-F30D2E8998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78EE2C3-4C8F-01E3-938B-4AC3EEA33C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A5EA358-34CA-06FC-7A2E-348DDD825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14E76D5-6974-CA1E-84DE-9671D34A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2D6AB47-5BCA-3B66-5A7B-66668AAA1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A9828B0-3818-6E67-3B2C-E52F875ADA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8B83BB-48DD-8CB5-AD30-2DE1243F1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485051-4B55-AF97-F982-095A31349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799321D-FA1A-BADD-E84E-F4BFBACE0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976FFA7-717F-0F1A-041B-B2220BBD6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54B7D63-9837-BF28-59E5-C5E462A08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EA80263-F73B-0100-1143-763D9E831A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843EFAA-429A-7646-1CCB-3E8211443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579BF47-B9D2-8751-B877-A92C5156C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668C6AC-552D-960F-DA17-AA05E87B8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BB7EAD3-47FA-73C1-6533-83FD512B8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7BC87C8-D5F7-7A77-73D5-5AF04B9E0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87086BC-4411-DBA4-6D05-52B270B905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B7D4FF7-9339-41AD-00C9-086750E8E7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BB0B440-25EC-9AC5-1EAD-4A1A14EF3C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9A06D23-C0F4-3F2E-44FF-0C7B9E8CE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8769BFC-7C3B-3169-5946-358E59333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70FB1F6-844A-DDAA-0471-B5913BFEC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FD964B3-6723-2FAB-7710-D9AD1F5CB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8EA1284-AEB1-118C-F1A7-0D32FDA97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0467D8F-1485-DE28-74F7-4ACEF1C8EF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217A6A8-A5C1-5299-3D4B-32FCF78FF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617D691-18C2-4DEB-B7A2-5F32A7EB8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BB1750E-F6A4-C988-021D-FC56DBC3F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77BA9D7-9300-8E7B-E6C4-2C1DD2DFBD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2072914-324D-83EC-AFE5-39EA6E3F0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D6869FA-04DF-660D-5361-A54397C99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31F3A05-3034-571F-DE37-1020638808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F12E473-6104-A847-9880-DB6C9BEE8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A282486-A14A-F702-2A41-B58FB1336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A27D160-6470-7315-F084-134A614C0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233DC6F-D54D-C225-5543-28FC83994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6A8402D-FBA5-BEEC-ED9B-3BAD33196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F1AD1D6-106E-59A5-680F-398F14916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1F1E3AF-536A-9169-726A-891C60760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DDF24AB-8BA0-9E7D-C131-E7A281283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536E609-874A-1172-961A-533F88D7B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2F716F7-7AE2-4BBC-D2C2-01A231FB4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8C3C7CB-9905-1A1A-8AB2-95689436B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AA611EA-10D9-2EFF-D784-7AC36EEDC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DB25CCF-FF18-B645-02E0-37E81EE10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95AA9EA-5CF7-948C-3465-9B5787D7C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519898F-47B4-FADF-B1E6-ED976B3FC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60A168C-54DB-DF5C-5BE0-89DC5A2C5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01BE685-8982-D2F5-81B8-8A2889C1C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C3742C1-99F7-30FD-67C1-D6C415D4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D2B1786-93AB-FBCF-5FE9-8FE6A9EAF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3E0F470-0467-56CA-E862-286518C78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F8F08E9-11BA-1A5F-E402-F494056D7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C0951FD-DD29-02E7-5CA4-60B7894554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EC30AB7-D1E6-8E70-EFAD-FE9A27795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E57C91E-BE39-FBC3-18B2-2B00B7DF3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DD9A9512-33C7-CFA0-0909-2BECC53BA1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2321055-63AD-95F1-4015-60D5FC72E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FD2E947-599F-A4A3-0640-238CA595C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36B89BF-BD6E-D0F8-24FE-4CBC7D2AFA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BD780F3-9692-D823-74C2-944C6C4872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CF01434-D98C-F9CE-34B1-71B48AF5F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F8224B8F-B0A2-DDB6-BCDF-6EE108D5F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9F0543C-BF03-56D2-A659-B9FA115B5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001A264-92CA-C12F-9B25-FF4826F68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6FA7452-5DD6-60CF-43C1-9A588540D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A0F0B91-882C-E03C-366B-D87A707E5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66C8B12-0BAF-1841-57D8-D640EB210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8C89FF4-1C2C-2030-E1CB-7A98941FC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BCBE951-D3B5-05C1-A021-A26C6FF89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531326B-2BDA-50AD-D469-4DE8C2DAC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8C0DF83-BEEA-A852-C715-0856F53B0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EBAC810-DD91-CE76-38B1-AD781F085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C63F6FA-03B2-64A1-A894-CCDED98F75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2DB7557-D69E-68BA-CB65-EF6C565A7B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A60870C-A27D-D2F1-8271-BCF63DA18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81856EC-FECC-7119-BFEC-47F218227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93C22485-AC54-DBEB-49A6-99926E56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C04CE15-BF78-CD79-AF19-9A79A6628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C5BAC8B-C89D-FC34-F1B6-24005C055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350BF0D-5356-056A-2BB8-451AFC657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F84FB96-09CF-0F06-9327-0C95B944E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B0630DB-A906-E0B8-008F-17CD0E75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F68E090-1CF8-A512-6DEF-D0E37BB67A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CB38EDDD-ADE8-F6F4-1E64-B5338E863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3F2D496-08AD-0B30-55B5-2070ED33C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BF38DD1-9F3E-140B-5025-14567A22E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B7BBA5A-C67A-D0F9-028C-5E0CA6C418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CFC58C7-549F-1DB0-337C-2CD5A93D7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6A833F2-1BC9-EC1F-5AE5-E710838D3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7DDED9B-0B36-40C2-13A0-3F6A3F6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9232332-A36F-627C-8C1A-DD5DE645F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9BDD524-E56E-C3B0-6E56-0388E0BAB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A5699849-F717-848B-045D-A5F1FFCEC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7491214-88C5-1636-17C9-124C5C268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B41F34D-9898-AC6F-C57A-5F62F7BB2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3B5514D-1833-D3DD-B302-1C16C64E98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3956FA5-37C3-6D75-03FC-158BEDB48C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5364683-7366-33A4-B245-5C3B30C463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D76CEE9-E1EC-3B03-2715-2DC128023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02A99AE-196F-993B-1215-84216BC9D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219D0D4-A89F-DF04-AC2E-38D01E8AE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D1FD6541-26F8-DAD6-94AB-664D372299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B1BFB0D-CD0F-D68B-36B8-51FB044CB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15D18A8-13D7-D34D-07B0-C59A72741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223812B-ADE7-EFA3-4F8C-8969CFE36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99B7D83-BB52-5E86-5B0F-AC88A672D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6D687A2-1BA9-3757-3FFC-E99471536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B6F3C60-7AF2-D191-24C6-5089F04E7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02DB4DC-C844-2090-C520-84F0A2FCF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5881120-6391-859B-04B2-9F1F79342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6333754-0379-66E8-2825-43FD825CF3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A683F5B4-E80F-C5E5-1CC9-6C56B2E15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BEB02D0-1C03-E974-F651-6E01A67A9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2616DA3-A96B-D925-6B0C-EF96110E1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A2349FB-C05D-4067-FB1E-9518CAD5E4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BBB10B9-9EB2-C6BA-DD74-D879DB8E2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63A938E-0FE8-1087-8A18-682379127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560651A-3770-0F23-A809-7135132E5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7857BED-FCAE-A5DD-8512-40F6C981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D65D24D-FD1A-5AEC-980A-71B802C45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6C288F4-AF17-9386-2E2E-25D9F11FE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1CF2443-A164-95FD-81B6-ECA05D60F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3A99597A-3200-1375-2583-4A771B22C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24A2C97-4D32-CE0E-4FED-CB9E8595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F0303C9-0025-A3D6-526A-D74610E87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9080E5F-9AA3-6316-C8F1-4D83D1B8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887B4045-7F81-3B70-E345-BD9BAEAB6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E7FA40D-52A5-275F-7F27-DABEB7BFC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34F17D1-E4DC-75DE-E684-E78DDA38A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E282A46-0D8A-04D3-2790-4A8C829C2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AF1C606-1C5A-4FF7-589F-013C64F399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F86B614-BB42-6971-873A-0FD4A475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E05DE34-8142-FC9D-399B-89A10D89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E1ED730-71B1-BB84-F7BC-F16A570A5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D16BA49-89C8-C9FF-A083-8E02384ACF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E9361F4-32EB-7C67-C39A-464754BF6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F9F58430-1C62-C6CF-2E13-0D5AE78A6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C129E28-EA39-633A-3CCB-54BA6DE09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010E66C8-0999-D6D1-72D9-03D13C016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0702B21-BED7-44BB-1CC7-4DD45522F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44A9177A-31B6-B661-9C2C-81B433088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0920D05-4118-AB96-9FAD-F43941976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7D64F6D-B074-F6DC-B33B-092EA4941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8356CC8-A14C-DC62-E70F-9FAA3A6DBF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072B9C9-68BA-2CCC-AD5F-14E733D71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C15757D-39D2-20E8-185A-7AD94BA74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DE8C885-75A0-835B-639B-1921081B3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0F010462-3E93-010D-BCF9-479266163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EF9B013A-CEAD-1126-2F8C-4272582C0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AB5478CE-B699-0991-A9FA-EB27ABD51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EDF0A397-764B-0209-40BD-0B8F78FF70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3485C248-6AFA-668D-DDB5-62E39969B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FCE82B9-C2EC-79C5-5522-D544886C8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0B4F1EB5-18A8-0AFA-C1A6-3546EACF85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C9EF683-D201-BD96-7AE7-3226A9AE3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6F5939F-8AAE-53A3-F8E7-9D6BC70995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EC81E2A-8393-CAA6-BFC5-FF7285378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713AC53-F678-F7AE-BD95-26A26A9F1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A258CD8-FFF4-8CDB-861A-2F99E063E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1F3E18F7-F53F-6FE0-ED07-9488041E8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8CC0766-68E5-74F0-5158-5182AF20A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A4DCCEDE-02E0-4B2D-3FBA-D4FD3D232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E279421-286B-F424-D8E4-6A0F21B68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C56C0B81-D1ED-FFAE-D491-36DED5B07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83E238B3-4EBE-6C5D-9F6E-DB7A58616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D8B43E9-F7E4-5A13-7117-32F1C0856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D84D7D2-4D37-2577-1053-36663BD310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E0020F6-8604-0DB6-6704-B0ADFA3EC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648CF58A-87E8-2EA8-A097-9ECB0567F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452B1B3-AC65-FE43-2129-A9B78262D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FFFF566D-7A92-5C58-E9C5-C89CC9C3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A6A26230-7BC3-CE2A-4575-FC66445B86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1DF08AB-8539-2484-C588-10FE96EBF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39758CF7-19E1-E09D-B060-F4F8185D5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C6CBAD7-5856-D058-666E-E47DE2EFE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CE82129-764B-610D-FE6B-B012811BC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15735680-555A-3A99-71B7-6681CD78D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70C2252-B056-C449-0654-BAF6EAF07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20F8E45-42DB-A71F-AE20-E270DB8B5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F1C62F16-3986-3A91-C6CD-93152A60F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57A827-96BA-83A2-E104-694350D4F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245591BB-3AC3-8169-A2B3-3738C474A2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7DAC9CF2-7AFF-88E7-9F48-393C77BB7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D3DBD125-AE67-D69E-5FF8-A9A8255299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BEAFF9B1-9B42-B747-01E7-718E24D07F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ECB64D3C-59DC-863A-5DFA-F5E61FA17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ECAAA08-8634-BF7A-EE35-712753D0F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7AC8BAD-1FC5-3C6D-059E-C6AC501FE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4ACCD04F-8F2D-1296-F049-FF4A608D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B630866F-7F5D-92E0-7D88-62F25158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A787203D-F116-2DB1-5AE4-0673C734C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E4ABE3F1-D5C3-B011-528B-226229BBB2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2ACEF0C3-AB07-653B-5CBF-B6B6295B5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CF81FA24-0FF5-0179-5D8E-F20337C80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8ABD54A-52CF-36E1-F557-D9B78012F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5E43DB96-B24D-0102-F561-4F69AC06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56109DFE-0E24-707D-E9E5-130E6B90A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C57CA25-EDF1-F94F-B26B-0979F67EC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60290FE2-406D-9515-0B2E-F3707F199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6C9304D-BEE5-6AC6-DE58-2F39290C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5C8E0295-D774-5F3D-4366-1175FE12F5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08C1B718-B395-DC2B-2A2B-7C8B1C2AC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EFEA36D-23DB-F5FB-D339-CEFC70611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8E49CCEC-82C9-F73E-0D3E-A3A7E0B95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AC3B763-7A90-4D11-62DE-5E50F87ED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1194F9F-5165-1A44-05B4-8CD065C7F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ED08C3D1-B39B-322A-1713-BCE688316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E9DE1338-2238-BE24-2131-CC91E9544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E24C941-E208-B597-0C6B-21A1984A3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F8D888A-421D-91F2-E85E-F6BF3169CD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724D37B8-BA55-01AF-96F6-C9FF7E92E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F7832F0-7C0F-8F58-1199-E43AFD29E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025436A-E463-6286-F4CB-8634119172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513F1ACE-F27B-1572-6867-D0DEA96CB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0A83FF6-082A-23F7-5791-C98590008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5A1B24BC-F79A-3272-F3D8-152B0D94A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092A3C22-6E0B-778A-FB6A-A78E031CC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28B25E5E-1BC0-6BBE-2DD9-D18FD2FC2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84784F47-1775-91D7-F1A3-71914C7A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24BB7DC-8BED-3218-9302-885D43CA9C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8FD7CA26-00CA-842A-DD48-EA1CADFBF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96503A62-F2CB-173F-967B-CE9D6CA8B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AA574575-456D-D230-C61A-624577CB3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AAB7F199-C5AE-2B3B-FBB9-E7BF8BE33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31B4C51-77F3-41C9-BAFD-2E3B6181E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51C3AA1-A2A6-3136-D633-DE074C850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599B0001-27DE-D9C9-0063-A3BE0049B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05356E0-AC61-554A-EB7D-3736F8E18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5FC5B62-88B6-B78A-F7C2-D36A79ADF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C39EA0CE-4E5F-02C7-BC30-7B50E921F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B1BD370-FB36-AA7D-7A61-6D14A4EBC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36A284BC-7D54-4AEC-AA7C-307761ABF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BDBD7AA3-E727-C402-F9B4-E6F2D2127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A238D8F5-B17D-57DB-9DD5-626D9D19B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A5F432C-0322-08EC-10BA-26361D69A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1C1D4FFF-4312-A3D3-A79D-A36656A3C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5F214547-9495-EF7A-C025-F190A80FF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618950D-C66A-7C85-0095-D6D1B4AECA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3CC88AE-6CEC-CFAE-8C33-6265241B8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BF6A5286-DB6C-8D1D-93B7-68EF3F12F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7D29548B-1C6F-7ADA-13CF-BC471E086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5EB764FC-60CB-84F7-8B6B-8E69055B5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03A2340D-AFE3-D9F7-4D0E-BB19DC60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F64D456A-527B-732F-7F5D-8AB09D08F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A24A4AA6-CFCA-D247-6927-C14C55198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4B3E5A1C-DB59-D9C4-1D19-7114C2A06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299D28EF-2D9C-8C99-566A-F4919AF6E2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5F397B8F-6D6D-B1B2-C1E7-61F1FA19E6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99B419C0-1B62-CAD2-4B20-100785FDB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BF4CEDC1-5554-28A4-49E3-882347697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9738B70F-175F-DE55-4710-15305E03F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B90DBA4A-458D-D615-D83E-DAB5F795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1BFC6AA2-2435-C1A1-109A-4ADD0A244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1FD64E17-6251-AEA0-936F-E5AD7585A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709A4BA3-536F-DDE9-4FE6-EA1FB288EB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B68D380D-465B-74F0-C532-DDC631F592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91472566-F0F5-D0DD-FD0C-F6D481A6C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8A58F396-306E-9DE5-2D83-7D166BA2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0A10E9BD-3C49-3728-2992-478AE0E7B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2CF6A1BE-325A-6E71-111F-92614EDD8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A880F98-9FC7-D6A1-95F8-9014A0E0B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D92B66D8-AEF2-00C1-31E5-6B9FDD87E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5FD398CA-80BB-B7F4-7749-F705730AE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62B2EEF-4608-162A-6381-E9795CBEE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74D6F539-EAF8-4940-24E8-0540E20A4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6B64E7BF-C6DE-7B4F-7C68-1EDC5ECA3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9C37C26-0718-F506-D099-BBD954C83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91C36FB3-04B2-A941-2C2C-6AE65CEC6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701109FA-4E13-3DBC-D267-A3FB37E38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6CBA51A-23C9-9529-4F2B-1C4F99BB9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8F77484E-0523-F21E-D340-48CF1AED9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8569481-5AFA-5630-B1B4-8217DFD9C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D096FEC6-9310-0BAA-899F-3BFB6CA5C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B2D1B6B-E86D-46D8-3657-6B16863012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1F67947-E2DD-E3B4-5FCD-6EE0D9C7B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9A80B819-E9AD-D406-B376-C2180FEF1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16C7EFF8-6742-48FC-8DDA-2441D49B9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14927688-78F7-55EC-12A4-3D9D7FB671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E18383B-6018-B050-FFB5-E6B4D864B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36EC1F48-6CAA-C403-9955-1915DCFCD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4681063-6F18-3F68-D29A-FBAC2F95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4E78877-0189-67EF-4F95-1EB568D10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E2A4CF8E-EDF4-FBF7-A52B-61AEE89EB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867163DA-09EE-17A6-BDA1-01C81129E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19415F4-014B-66A2-39EF-F6045925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C51C68BF-4089-B30B-5242-F31CFC7C2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3DC7ED79-B6EE-CF43-DA02-2071590B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4204B4D2-89F3-BB9F-60F2-080D51BCD3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B76DBC20-CDAA-B121-3A45-1BE7697AF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C1C05FA3-C364-4EDB-D631-C214E9985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D817CB54-5F5D-E553-0717-8FBADF424E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0CE1E3B1-22F5-BFBA-6FD7-C0EC118CB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0EADC0D7-3FC7-B1B5-FAFD-560AF4A58E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6E84F77C-8B9A-4A12-36F7-9B72D0AD8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6B83A617-41DA-67A9-E352-6292BC89D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858D6046-EBF3-16FE-691E-5C2AF141C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F73B8C8D-7BDB-F3BC-F9DB-870F2A72C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5AB7596C-562B-59A2-35F4-8133F5BF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E2093208-658D-5046-0C42-FB90D3C24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5D6F214E-3A2F-FA35-1D60-F935A571A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4116EE6-78FE-897A-08A7-F86E79C1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7127D2-350F-C102-6CF9-AD31F5CA27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209A34DA-85E9-FB03-96DF-4A8A5E3CF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572575BE-F6C1-3DE7-CA2A-7B5E5B2F1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AE15E3B-B38D-42EA-BB06-24C6D91A3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18E1BA1F-1713-0449-CA74-796761C93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6003F3B8-9C97-FEA1-7D0D-B97F584AA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75F7DAF-5F67-A450-8139-05934D723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C3F1E47-8DD1-6528-1AB0-5220593F0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9601A2D-6EC8-CEAC-36B2-B624150D1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9221C95-D0F0-2CB4-832B-2C69CD6E4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22A29F34-F7BA-046D-941B-1035DF663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6FE410E-F18C-917E-5BDC-3B5076648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A57EBBA-37FB-4E7F-E5EF-0D73C6B155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C218B7F-67E8-F9D8-1730-805DFB9A0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D36EAA3-C5DB-25D9-6BA9-F4D72191C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20D6DE1-1EEB-9756-98BB-85E585140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69999E9D-44D6-AE95-38A0-502A8AFDA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9C915490-0D9B-814F-1BC5-1BFBAD4F8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 0">
            <a:extLst>
              <a:ext uri="{FF2B5EF4-FFF2-40B4-BE49-F238E27FC236}">
                <a16:creationId xmlns:a16="http://schemas.microsoft.com/office/drawing/2014/main" id="{434FE0A0-E644-C2B1-37D2-D83FA00FAB06}"/>
              </a:ext>
            </a:extLst>
          </p:cNvPr>
          <p:cNvSpPr/>
          <p:nvPr/>
        </p:nvSpPr>
        <p:spPr>
          <a:xfrm>
            <a:off x="5879691" y="1246663"/>
            <a:ext cx="550728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>
              <a:buNone/>
            </a:pPr>
            <a:endParaRPr lang="en-US" sz="3200" b="1" dirty="0">
              <a:solidFill>
                <a:schemeClr val="bg1"/>
              </a:solidFill>
              <a:latin typeface="Segoe Sans"/>
            </a:endParaRP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87CB04FB-3BFD-7AE7-9282-7F7B52510EC2}"/>
              </a:ext>
            </a:extLst>
          </p:cNvPr>
          <p:cNvSpPr/>
          <p:nvPr/>
        </p:nvSpPr>
        <p:spPr>
          <a:xfrm>
            <a:off x="1405239" y="1713056"/>
            <a:ext cx="4416994" cy="3635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algn="l">
              <a:buNone/>
            </a:pPr>
            <a:r>
              <a:rPr lang="en-US" sz="1600" b="1" i="1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Key Features:</a:t>
            </a:r>
            <a:br>
              <a:rPr lang="en-US" sz="1600" b="1" i="1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</a:br>
            <a:endParaRPr lang="en-US" sz="1600" b="1" i="1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Must include a base case to stop recursion.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Each recursive call should move toward the base case.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Uses the call stack to keep track of method calls.</a:t>
            </a:r>
          </a:p>
          <a:p>
            <a:pPr marL="0" algn="l">
              <a:buNone/>
            </a:pPr>
            <a:endParaRPr lang="en-US" sz="1600" b="1" i="1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r>
              <a:rPr lang="en-US" sz="1600" b="1" i="1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Example:</a:t>
            </a:r>
          </a:p>
          <a:p>
            <a:pPr marL="0" algn="l">
              <a:buNone/>
            </a:pPr>
            <a:endParaRPr lang="en-US" sz="1600" b="1" i="1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int Factorial(int n)</a:t>
            </a:r>
          </a:p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{</a:t>
            </a:r>
          </a:p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       </a:t>
            </a: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if (n &lt;= 1) return 1;           // Base case</a:t>
            </a:r>
          </a:p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       </a:t>
            </a: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return n * Factorial(n - 1);    // Recursive call</a:t>
            </a:r>
          </a:p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</a:p>
          <a:p>
            <a:pPr marL="0" algn="l">
              <a:buNone/>
            </a:pPr>
            <a:endParaRPr lang="en-US" sz="1600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endParaRPr lang="en-US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C4F2CF59-5C93-3B76-FB41-9B3388471189}"/>
              </a:ext>
            </a:extLst>
          </p:cNvPr>
          <p:cNvSpPr/>
          <p:nvPr/>
        </p:nvSpPr>
        <p:spPr>
          <a:xfrm>
            <a:off x="6302477" y="1877304"/>
            <a:ext cx="5084496" cy="835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just">
              <a:buSzPct val="100000"/>
            </a:pPr>
            <a:r>
              <a:rPr lang="en-US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Recursion is a programming technique where a method calls itself to solve a problem by breaking it down into smaller sub-problems.</a:t>
            </a:r>
          </a:p>
          <a:p>
            <a:pPr marL="342900" algn="just">
              <a:buSzPct val="100000"/>
            </a:pPr>
            <a:endParaRPr lang="en-US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342900" algn="just">
              <a:buSzPct val="100000"/>
            </a:pPr>
            <a:r>
              <a:rPr lang="en-US" b="1" i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Common use cases:</a:t>
            </a:r>
          </a:p>
          <a:p>
            <a:pPr marL="342900" algn="just">
              <a:buSzPct val="100000"/>
            </a:pPr>
            <a:endParaRPr lang="en-US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Mathematical problems: </a:t>
            </a:r>
            <a:r>
              <a:rPr lang="en-US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Factorial, Fibonacci, GCD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Data structures: </a:t>
            </a:r>
            <a:r>
              <a:rPr lang="en-US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Tree traversal (preorder, </a:t>
            </a:r>
            <a:r>
              <a:rPr lang="en-US" dirty="0" err="1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inorder</a:t>
            </a:r>
            <a:r>
              <a:rPr lang="en-US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, </a:t>
            </a:r>
            <a:r>
              <a:rPr lang="en-US" dirty="0" err="1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postorder</a:t>
            </a:r>
            <a:r>
              <a:rPr lang="en-US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)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Algorithms:</a:t>
            </a:r>
            <a:r>
              <a:rPr lang="en-US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 Divide and conquer (e.g., Merge Sort, Quick Sort)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11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Backtracking: </a:t>
            </a:r>
            <a:r>
              <a:rPr lang="en-US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Solving puzzles, pathfinding (e.g., maze, Sudoku)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342900" algn="just">
              <a:buSzPct val="100000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342900" algn="just">
              <a:buSzPct val="100000"/>
            </a:pPr>
            <a:endParaRPr lang="en-US" sz="2000" dirty="0">
              <a:latin typeface="Segoe Sans"/>
            </a:endParaRPr>
          </a:p>
        </p:txBody>
      </p:sp>
      <p:sp>
        <p:nvSpPr>
          <p:cNvPr id="376" name="Text 8">
            <a:extLst>
              <a:ext uri="{FF2B5EF4-FFF2-40B4-BE49-F238E27FC236}">
                <a16:creationId xmlns:a16="http://schemas.microsoft.com/office/drawing/2014/main" id="{80A414CD-C7AB-5A00-E6D7-4CA225EC90A8}"/>
              </a:ext>
            </a:extLst>
          </p:cNvPr>
          <p:cNvSpPr/>
          <p:nvPr/>
        </p:nvSpPr>
        <p:spPr>
          <a:xfrm>
            <a:off x="7623929" y="3975735"/>
            <a:ext cx="6150054" cy="812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7" name="Text 9">
            <a:extLst>
              <a:ext uri="{FF2B5EF4-FFF2-40B4-BE49-F238E27FC236}">
                <a16:creationId xmlns:a16="http://schemas.microsoft.com/office/drawing/2014/main" id="{FCD533C3-86B4-EDDA-179B-E0CFB49B44BD}"/>
              </a:ext>
            </a:extLst>
          </p:cNvPr>
          <p:cNvSpPr/>
          <p:nvPr/>
        </p:nvSpPr>
        <p:spPr>
          <a:xfrm>
            <a:off x="7623929" y="4875014"/>
            <a:ext cx="6150054" cy="835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8" name="Text 10">
            <a:extLst>
              <a:ext uri="{FF2B5EF4-FFF2-40B4-BE49-F238E27FC236}">
                <a16:creationId xmlns:a16="http://schemas.microsoft.com/office/drawing/2014/main" id="{84EA239A-B535-ACE3-F1A6-2664888EC21C}"/>
              </a:ext>
            </a:extLst>
          </p:cNvPr>
          <p:cNvSpPr/>
          <p:nvPr/>
        </p:nvSpPr>
        <p:spPr>
          <a:xfrm>
            <a:off x="7623929" y="5797153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9" name="Shape 4">
            <a:extLst>
              <a:ext uri="{FF2B5EF4-FFF2-40B4-BE49-F238E27FC236}">
                <a16:creationId xmlns:a16="http://schemas.microsoft.com/office/drawing/2014/main" id="{BC782B94-43F6-705D-7AE2-D97DDE5B2FD4}"/>
              </a:ext>
            </a:extLst>
          </p:cNvPr>
          <p:cNvSpPr/>
          <p:nvPr/>
        </p:nvSpPr>
        <p:spPr>
          <a:xfrm>
            <a:off x="6667845" y="730288"/>
            <a:ext cx="4719128" cy="714213"/>
          </a:xfrm>
          <a:prstGeom prst="roundRect">
            <a:avLst>
              <a:gd name="adj" fmla="val 0"/>
            </a:avLst>
          </a:prstGeom>
          <a:solidFill>
            <a:srgbClr val="181930"/>
          </a:solidFill>
          <a:ln/>
        </p:spPr>
        <p:txBody>
          <a:bodyPr/>
          <a:lstStyle/>
          <a:p>
            <a:r>
              <a:rPr lang="en-IN" sz="4000" b="1" dirty="0">
                <a:solidFill>
                  <a:schemeClr val="bg1"/>
                </a:solidFill>
                <a:latin typeface="Segoe Sans"/>
              </a:rPr>
              <a:t>Recursive Methods</a:t>
            </a:r>
          </a:p>
        </p:txBody>
      </p:sp>
    </p:spTree>
    <p:extLst>
      <p:ext uri="{BB962C8B-B14F-4D97-AF65-F5344CB8AC3E}">
        <p14:creationId xmlns:p14="http://schemas.microsoft.com/office/powerpoint/2010/main" val="83817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9BF7C-2249-F211-C898-0EB5D0D00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A9888351-9DF2-29D2-369A-C15879DC8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7599CA5C-4F86-CE2E-821C-4C824E511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2" name="Graphic 190">
            <a:extLst>
              <a:ext uri="{FF2B5EF4-FFF2-40B4-BE49-F238E27FC236}">
                <a16:creationId xmlns:a16="http://schemas.microsoft.com/office/drawing/2014/main" id="{3BB79C28-1604-6ACC-6C1C-63A929105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1E56BB3-7F09-79E4-DCB7-07A1B05C0D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D4EFB7FF-FA77-703E-01D0-CAD6879C1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4" name="Graphic 212">
            <a:extLst>
              <a:ext uri="{FF2B5EF4-FFF2-40B4-BE49-F238E27FC236}">
                <a16:creationId xmlns:a16="http://schemas.microsoft.com/office/drawing/2014/main" id="{FB3FFC44-94F5-53B7-462F-5D74D1A6B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5" name="Graphic 212">
            <a:extLst>
              <a:ext uri="{FF2B5EF4-FFF2-40B4-BE49-F238E27FC236}">
                <a16:creationId xmlns:a16="http://schemas.microsoft.com/office/drawing/2014/main" id="{3C8A25A1-0B65-EC1C-26D0-5AEB1FDBE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6" name="Graphic 4">
            <a:extLst>
              <a:ext uri="{FF2B5EF4-FFF2-40B4-BE49-F238E27FC236}">
                <a16:creationId xmlns:a16="http://schemas.microsoft.com/office/drawing/2014/main" id="{B333E491-D374-F00C-0D78-7DA345FFA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4A2C28A-6E75-D52A-8F61-B29DFE30B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39EBA6B0-6AA0-67A6-DB4C-AED8A5034D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30FA58-D31B-4A6B-7C29-BEB98139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8D627308-65EA-0BA0-8744-3DED6FD25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EFEDF15-E64C-E56D-D1BC-154CB5697B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9A6AB843-4861-51F6-2226-E94D2ABC2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26E156D-28B6-38B7-FDBD-FA62E2DBE0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6CCF6C6-F1E3-EEB6-0014-77A68BCDDA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8AE31551-E522-0C24-AD2D-B29E63B28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FE0D2B41-3FCE-26F0-0774-C83941ED5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D1FA2825-41FD-0A46-6449-7AD8B5B79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D9D97450-28C3-02B6-3AB7-31197FD35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A9ED869E-CBEE-3936-EA92-B9BC54E65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E9B373E-88BE-2826-02FC-6106CCD9DA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AD8673C-4BB5-FB22-145F-BDF892AF0D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BCABA4F-CF06-92E0-2FEE-484B06430E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6C8FB25-3AFC-DB7A-97C2-7CACADA11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B167A0F-5711-FABF-8944-41D66F2F69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7B62F232-6F79-E04A-0E76-BE61B3EAD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A5BEE05-C8B1-DFE4-2CD2-5FB3E3183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162A096-11E1-0487-A968-C15FB1457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C7CDBB6-B851-7C50-3BED-2EFD25EE69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0A3993E-F2A5-6900-2B23-3053A5B80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4B8AFC3-C666-1BF4-96B4-35344B6A2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A33C7C6-46A7-19CE-0032-C5E5E38E4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B7E08BC-E6B4-A75A-C398-30E025DA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9D73DA4-551F-5F36-DADD-2DDE06773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319FD12-ADC5-3794-B24A-5B0F467B6B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D707E0D-F16C-B4A8-5333-94739F872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2FBB782-30A2-B456-92B4-E69BF970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31CF173A-3FCC-7F11-1FED-4A747157B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B4DC38-8C62-C3A1-F452-166FA472A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323A231-59AF-49FE-A53A-C219DE97A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7ED2D19-D10A-7936-9AC7-7B7116E7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D51E646-C86E-AB6F-9695-A54509C6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8D5AB0-B664-7E74-2413-455517CE4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04168FF-A030-3BBD-2E36-FC668A16D2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112AF3A-F9D7-D698-7DBD-8577B9A42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F45C9A5-6ACC-42E8-6AE9-22F21AA5C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D97897C-9BE5-5582-716E-EC3EDC670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4CAFBDC-F9BB-46EB-0F17-E2222544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8BE3928-8134-D849-3E1F-A86422B9B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E02B33B-A650-E60E-2C5D-72E08A115D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DA1527B-C68A-46C0-CDA6-8B3CACF0F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28B1216-3E70-0B15-8A93-C14F8132E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40C2E81-2907-475F-BCCB-F65CA2B4C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694E2BFB-B88C-AED8-1159-CC6BF4B2E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5151A2B-C9E0-CC53-04B0-D46AC8328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B68B2DA-9CFF-3DE7-33CB-8BF997984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1B6355-E158-568A-9712-3E67F5074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06DD25A-48DC-8F82-6935-C25404E84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D470603-7E74-25B4-A867-B35ABA6D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7C9F686-5F60-7C7D-730B-251E52222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46E03DC-38F7-A128-3C62-F617F20572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A72730F-FB8E-DA55-E6C8-7C5BEF0C03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6E7C820-DFBB-CBFD-18D0-953C2E0E9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0E6C300-B311-9802-1D0E-492176DE3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07B519C-0EFF-C1A2-16E8-693E96A6D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2EB0B37-2AAA-DD79-2C63-C4BC3952A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C27A9AE-09A3-438C-40B9-75E4B6824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6637EE1-F22A-D139-1BDA-85F5E839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F4F90F3-5F55-42D2-AF19-40EBE6A5E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A2B735A-3616-E2C0-1E31-225A93B133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A533EB0-2AB0-5F70-2655-51D64C1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FEB1FF1-1D16-1C88-E70F-12341C038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E300DD-40C7-EB9F-4A7A-4B24C43367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C3AF9BE-0C4D-79C0-194F-FEDC516CE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06C2965-E08F-1EE6-20D4-4344A0F1E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27D7A5F-3EEF-A127-8810-E87B07CB4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2F58A68-4286-FE2D-96BB-D6A09119C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4C4A80-030A-CBDB-8CC0-DC48A9C6B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E573D74-A2DF-32CF-5FD8-A264C3BF1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AB8231B-78E6-6333-F4BB-F4CFCF5F2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909BF9D1-EB04-BA3E-50AF-9E4FD9B29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CF3B79D-D259-9ACD-CC23-CA6155246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32E55FB-09B8-5783-66B4-AB43B8169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EECD929-C063-43CE-6DE0-14D63C4AE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883B5C3-D9B3-FE81-2A5D-609145BA0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FB23A8D-8252-0947-DEF5-6ACD2F562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CEE8AE7-E3C2-8290-9112-873C17C3E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E1ED42A-7AB5-6A8E-BE0D-2EED30FDC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EE1D077-EECA-3A76-E888-F1544E56A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C246C80-906C-1C08-EBF2-AB646052F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F53899E-53BD-3DC6-89F3-5FE044CD6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767E447-00AC-86F1-0732-0C8EC12C8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FFD79E4-1755-D9D6-87D1-63016CF0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52377A1-3986-C85F-D601-875E34CBF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2063A51-864F-807E-CA45-59FBDC38E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F4E146C-5615-8A4A-DBE8-05A277157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575CEB7-1461-FEED-96C4-4E3DAE16FB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D8963F5-06DD-A26C-4A59-D5067D216B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D3DA03A-5D59-4CF6-730B-1489908236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DF68D8CC-CA7F-C0FC-0C45-C7E384598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B8B12BC-215A-1CE9-71E0-4B740BD9F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98AA9C7-C787-6255-D46F-464485D18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1DC9565F-A79B-7BE1-9A6B-2B5DB10AA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4A07E58-7FEC-352A-10C7-EE51F77F2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9AFBB71-1171-E6AB-44B8-BAF6C712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39836AAF-AEE4-A885-6506-009253F72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E261AE6A-BBAC-F5D4-7EBC-B1EFF670F4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C2FECA3-EAB2-07C8-08F9-DEC223AE2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F7F4FBE-E33C-3B11-57F7-78BFF0704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566A67F-281B-5E29-1E25-700A56E93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17F6CD2-C80A-2A7B-AD6E-B294AB676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AE46FB0F-4856-518B-05B8-3E2E5248FC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67BE3DE2-DEC6-A19F-312E-B78D5FECF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E8D8BA2-23C7-FA58-C519-42E2535BDD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F942053-F958-2EA5-19AE-4DF41DF390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6BCA483-001B-8F94-1B05-37C7AE1A7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DBA4B26C-19CD-B2C6-A892-1697CB035B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0418640-07E8-7EC6-9DE2-C1BAAF8FB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0E6A73A-633F-E332-93F9-77B577C4B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040B5AE-B86E-B3D6-5CDF-E5765AC243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CD8903D-F61D-8094-09E7-AD05D96422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7DDF851-15E8-8616-C8EA-D0755578A0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2A7100E-2633-98BD-94CB-5A5DE55808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5A71983-6AA9-7A98-FC07-52E58518A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59FB46A-5EF4-F023-2166-135EC6860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505DDB9-510A-285B-62AE-F6CADCE84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171DE9-C894-E4E6-8AA5-8BF1BBCAA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78088601-394E-07E4-E47A-134B108FF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9ADF62B-CE63-654A-EE7C-7251390F5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8818B077-64EC-B6F3-D8D3-966C074F2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AEB1D636-79CB-6EBF-1B9B-470D5234D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3B03CE3-23FB-68C6-90CE-B000D1F9B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1FA6F31-271E-507F-670C-B5763B1D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2EA360D-28EC-755E-1CD7-F6E4F4FED7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9438802C-25B4-3418-B319-6BFEAD0E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EA3FD1C-7A40-9D0B-F5B1-05C7F211C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1D27A24-0C34-8324-D35F-01B42A199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DCC41779-19A6-51D4-1A83-72E928929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E0F1C8D-2088-8FF5-C46F-EDBBE6FC8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EEB3B56-2743-EDEA-88B3-60D0574A0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37EEDAE-2CFE-90DB-AE09-C0832D0E6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C54CFBF-2469-3BD3-EC01-0E5C6D2AD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85F0C36-3B64-8069-46C1-CB9AAC9E0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7C1C78D-13AC-0CA4-88EA-B106649FD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1EB28D3-5830-364B-7433-B7EC8D96F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DED72A5-0F03-76A7-40D3-ED40A6307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83AB010-3401-AD09-C1D9-00C229500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D1F3F5A-7BC2-4D20-1F58-A722F8B2B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AF672A2-100A-9E81-A2EE-B34FE62BD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B5296B7-779C-023C-6D56-8EC7BEC5A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C3F78390-04DF-7F17-06AC-7BDC0FFD3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5D92504A-0F5C-F4B1-5F90-2D9F8A862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DE970354-6893-6C43-14AE-2A1434DDD2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96AC3D2-C2A8-CCD7-5B7A-0F3C12C0E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DB8E8DD-3264-FD44-8308-C6141EC90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2EF9D87-F973-09F3-EC7A-8F9747F64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018B0C29-EC7B-5105-D8DC-BA2AD7DB0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C747BBF-C499-2A84-DAD2-3E31B52AC3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343F4646-B5E0-5F2E-46A8-26AA4AC06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7F36EF6-54C6-90DB-B118-B1D1E448A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EAE62235-5C7F-A2AD-6A3D-8C6F5817F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E2EAFF9-14FE-E07B-D20E-CEA3AF56F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419AC5D-7554-1AE0-395D-1DBB5CCCA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071B1FB-6D57-9C18-5CBA-1AB059C05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25B32397-D7B3-547A-5A2D-88BDF1C9D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ED52CDC-CBB5-4C6A-C53B-8B51D99B0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34A485C4-6EBB-7C81-03A9-2EB2F60C3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181B8DC-D094-9956-CC9D-5C08C85B52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B47742F0-9804-495E-CCAD-F73914FDA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CAFB1FB2-6785-C0DB-B830-DE90A4714B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CCAEF9D-E486-15CA-38B4-665A0B5C1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CDE8785-E7E5-4A2C-0068-C33B6A7F4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E0BAA79-491F-C4CF-4BB2-C8D0BC9C5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BBD5683A-1146-4DCC-8207-42B15E497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49E65B50-51EF-F48F-6341-04A7C14B2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F17D8C4-4CE6-EFDD-C557-7A933D93A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831A9DA8-9D23-EE2F-5F7C-046BAFF0D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BD0653C5-DC35-0A98-1A79-26EF17439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B4605E0-D3CA-C0B6-D000-E8D844392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2444B20-28F0-77F3-FB75-AEE718D9D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78760FD-2C9E-9DBB-BF17-8C46FBBE8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C8D9875C-C5DA-9E48-F770-15F76803A4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D6D7266-5CFD-2CB5-E922-60AFC4F64E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60689C35-975F-6598-6809-F0A1304DE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F582BFE-9DA8-DAAC-A931-F0781272E7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1572781-B17E-AEAA-21A1-54FA2AC02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A71936D6-F75A-6AC3-BD4F-5D68FF566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A5795AF-3F19-CE45-5E5F-20591E2E6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C2DEFC49-FEAC-FEF8-A306-3B832682B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CE8466B2-9FD3-9C77-B681-CA0BCAA7A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3C2FE1A-01F6-F04F-8A9B-61D0180C5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8FB63F5-AF37-C745-3981-0724CA05F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9EEE714-C171-9BE4-D03A-3C6BD6348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519464B8-8775-14E1-E750-CBC1D481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0D3D22A-1B87-920B-301A-15AD447B0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87666A4-B72D-F157-71D9-325072A67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41A385DD-A114-0E9E-FC99-F4D4A0526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C069F0C-7E12-5D42-8037-31D4302A2B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BD2E2E0-2FA0-1261-2CDE-4A0DC3A7D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E5327C38-0DD7-9934-9B3E-9FE2BA5A87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DFFA06-4D19-E11D-3115-F3E2DB19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3EC8EDC4-E9DF-8629-66E1-8461051379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EB331BB4-9238-104B-6044-337967A0E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837C53F5-EB2D-485A-1B53-A483CE480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ED82FEFE-DE6C-0EFD-D7A7-838F4D6B1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E04C422-FFE0-5414-6A16-BAB2CB613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21554074-610B-BC92-7A1E-21E3AB2E2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BEE7677-BE5F-DA11-DC82-13F8E0483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35745196-74BA-534C-D0A6-A1B66E0C6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822AF7F2-A7CA-C731-C41E-62B1B1911E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A08DC29-0874-E01B-48B7-7B7E77B9A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AC32438D-FCE1-9C4D-9254-EEE1C3825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582152A-8033-6769-F831-57D3C25E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38C49BF-44BE-EBFA-40EE-54D93C533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4F80F164-5237-18D7-F59D-762642B1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9BCE1221-FD51-68F1-F921-E12345F73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F09CCDE2-72BB-1B58-EC64-DD987BB0E3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5F774329-1B6B-7011-4D2C-6A0DBBAC4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076F3C6-B3E9-7B16-C1A2-05FE69C693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CF330DCE-0717-90C2-72D3-E34515ECC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81AD4635-3CA1-BF15-9273-942AE83C0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C57C9A33-D780-05E1-7B78-E0B4C26E8E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A9EC8E6B-0232-0CFB-C4E4-FBD707F017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B056992-FF3A-6352-4D65-BE3357067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D891A5F8-36C3-1EC5-9836-2B810F04C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179FBD6D-B469-8CBD-10A1-1F9F9D3F9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1610F3B5-2029-9612-509B-B3E994390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441A7928-D6FF-A48E-91BC-B0BA74AC5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D172403-E367-AEFC-8303-94EB10FB5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AF4B2F5-FC53-BF1B-2EC9-E90A55259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4137ED9-94F1-D87D-CD55-32B899D69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90A845D6-6869-385F-9124-C98A47D57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F99F2DA3-A20D-685C-C82E-6C6924FC7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E455CAE-DE80-D504-B338-A3F7EDACB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841A56F9-BB17-DBC5-C5F3-C3961A477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0CC90AEA-D598-43CD-D3C3-5E399C6A2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34F83E3F-563C-1A10-8852-7A3956B8C8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FAD902C5-1312-DCCA-464E-2BD74E10E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956EA90A-93D8-383F-1122-3697306D9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E4F37A6C-F789-5180-2E08-8553A343D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4673652-C8F0-CF62-FC89-C0F66D6C8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5967199E-027F-CA13-1A9D-314EEDED52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A2279032-F6BB-41E1-BD3D-5793A769A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4246DAAA-F3FF-AD1C-C28A-ECD7653D5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DA772C7-6BF7-E91A-236D-944EEC213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CC836952-AE51-BB50-6452-AC501C319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30FD05F6-463E-E561-9910-6FAC1F35B3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CE30EC27-BF1F-6A94-DFDA-5DF825C54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70158AD-77EF-25DA-0020-2883DBC9E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D8C96BB9-0955-6F21-38E9-2F73CCA03A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2EDDC4D5-1034-8584-9A0A-19DA3A34D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4E07A253-0BA8-5F97-92D1-7BC9F5BE6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485647B8-A0C8-4F41-C662-A65374D8C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630D6523-1864-5AE0-8F77-BBC42EB7F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415217D-0359-F4A4-E3F5-D9B297D83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6CF7293C-1E35-2F1C-D6B0-93EAA68A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0CFA528-12B3-ED46-50C3-863134655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78819C38-9FE8-DFC9-D9EA-4AA8779953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8038073D-0427-31F4-F344-63278973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107116F7-B343-EA0F-AB49-3CF624DB1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3C97F1F-DCBB-0E21-88B1-67731CCCEC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9CB84B55-5273-81A1-75F9-128014084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B0380801-2EF5-C849-B5BD-75ECF1831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956F9C6F-AE8C-E89F-E84C-9F8A9FDBE6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5F9377E8-1069-5E12-2CE6-A08B6DE30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44373D28-B437-BD6A-CAB4-18F407A34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C088F227-2A44-C717-E88D-9F3F9F5E4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DF8C9F88-393F-784B-9A31-5C566EBDE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7E4C7037-D769-00D3-E661-65F72BDFF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8B325105-9602-42D8-56E7-7065BD19F7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7273844D-CC37-541A-7074-9BD9C2EA1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7A8D19C5-9511-DCA5-6A3C-02F3F390F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2804EEA4-FAEF-A3FF-1CB4-94306E0A4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9C75C441-83FE-7897-2EEC-B5D97E17D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1804C79E-9BC5-B8D1-A517-75EB628CC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2E6E7199-3CB3-848B-DF2F-C1BAEA352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7B70522B-F65F-7ABF-FCE3-051FF8AB5B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3B394729-1511-1A6F-5CDF-147B32A79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EBB12B88-9836-AB71-8F15-B950B0329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12A2C57C-1426-1F4D-43AF-7DEB07B9D4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89923DDD-741E-EDFE-5004-82FCB9E00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775F6AD7-1EEC-66A5-D8FD-5B9209694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5AD45DFF-BB78-3C14-4FEA-B4870A5F9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BD5A36D2-5CF6-D5BB-949A-F0B72C677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752DB37C-BB04-E1AC-1130-2FB983332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6B3D26B7-3C6E-F862-D9A3-CB6D77EB6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BEEDF54F-CDF3-703B-94E8-747BB28FC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2F95958B-90CE-55C0-A53E-684DB844F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D945E5EB-DA62-871B-CC6A-11FBFB72E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D4CFDC72-82A2-813C-9054-7F409EE03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95022DFD-FA9D-E4F5-BE1D-96D79DABE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37BABA9E-F071-07F4-6133-845A8F60F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40476D97-7609-AA90-C003-FB143E3A0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EAD62570-A24C-A470-D81D-C96EF9A47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8BCC2483-ED73-22F4-8021-722147B44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287E49F6-8125-4613-C33D-D19B80DA5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DBFF2C2-3855-2145-2972-F06FDA6DC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8784A34-5251-35FB-0344-E4C7B806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D21BBCBF-13DF-7A96-8F67-B168375C4F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0689AE25-B09C-D984-BB85-FC817B125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CC18D1-DA01-F0D5-7039-079A09DDD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74E9CD28-3943-0CD4-F66B-A2359AE62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8790873B-5030-AB03-64EC-EF616C3E6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99F07FB1-ACAC-22C7-FDB6-D41A30425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A56F21C0-6768-9997-D320-6200F149D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D23BDA8B-A338-924F-7750-87E74BF8B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E7552821-F94D-299A-F0E4-CFE675A1E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9CA6E682-ED78-536F-33B6-47CAC183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1638ECF5-9F4C-A67F-3F79-DBC28F20F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3FED74E2-ED72-A42F-3655-AE0E02418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194CB2B3-F3D4-69F8-B804-7C0554F93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B8112178-71CC-E291-3253-7ABEDD36C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3FD03A1F-5D37-BB80-EF34-2BD5B15AC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2E17E0C6-906A-C6A1-1736-5C7CD5B45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542DE3AA-5F57-497F-196C-3CA9C94C7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4E09C7D2-5B92-6E3A-9548-E1B8AA24F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43E019EF-E40B-9056-03FE-636EF1774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EB9DA22-1D0E-FB19-80A6-B43F1DEE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A5FECEBC-FDB3-0AD0-EBFF-4E84C3E642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43D829D6-5EC5-E3AD-1DE7-EA74E97F3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C0E11538-FCEF-2D52-B9B3-54EEE4B08C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5E898D94-D156-1A61-C56C-2604656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5929214-5520-A55E-138F-5C5CED79C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335A2F9F-2F1D-3EB7-AC7D-C1CDAB078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B5CE9634-CA9D-37D8-F68A-F403DC110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4CB2EFF-7303-D0FB-4558-115356DA3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5FE11A7-9DAC-3807-C432-1E3FF4AB0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4375D46-531B-044B-9645-61467DE90D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A74CCCB2-5E79-F2DC-68F5-242FF3B40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0A7A4D1A-3C38-CF90-DC1E-972E8F1AD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C09B5C95-13B4-4078-71CA-4BADA58A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4FBCB77E-E9E1-AB03-5D5D-50BB6857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765C300E-FFF2-8876-3E46-4809D1DF1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50351A82-6E15-8ADD-E0CA-1904EC991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8CA56021-D600-61B2-B8B9-542F1FD73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54F219F4-1D92-72B8-973C-28EC2C69C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663E755-7A93-6E48-7A20-001CF2F6C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7AC7485-F6AF-51B2-4673-B4822346A0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6D046232-43DB-A13A-D24B-5824A9314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7BA8A8BD-58FE-18FD-C303-5C14CB846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1F5F1E68-AF1A-64C1-72B3-F456F0076E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36650185-EB65-F86A-917A-58CF7104F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DA5C68D6-8749-455A-281E-58B7CFD06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A60E8D4C-92A1-4530-D452-F59F396C5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21E366F8-3E28-007F-3077-08305DC58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1A3AE37-5230-74B1-BD19-D811DC7D9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 0">
            <a:extLst>
              <a:ext uri="{FF2B5EF4-FFF2-40B4-BE49-F238E27FC236}">
                <a16:creationId xmlns:a16="http://schemas.microsoft.com/office/drawing/2014/main" id="{3743C504-2397-981B-218E-635F14A5A18E}"/>
              </a:ext>
            </a:extLst>
          </p:cNvPr>
          <p:cNvSpPr/>
          <p:nvPr/>
        </p:nvSpPr>
        <p:spPr>
          <a:xfrm>
            <a:off x="5879691" y="1246663"/>
            <a:ext cx="550728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>
              <a:buNone/>
            </a:pPr>
            <a:endParaRPr lang="en-US" sz="3200" b="1" dirty="0">
              <a:solidFill>
                <a:schemeClr val="bg1"/>
              </a:solidFill>
              <a:latin typeface="Segoe Sans"/>
            </a:endParaRP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122C5557-EB5B-BB7E-012F-D35BF73485AA}"/>
              </a:ext>
            </a:extLst>
          </p:cNvPr>
          <p:cNvSpPr/>
          <p:nvPr/>
        </p:nvSpPr>
        <p:spPr>
          <a:xfrm>
            <a:off x="1462697" y="2344967"/>
            <a:ext cx="4416994" cy="21680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algn="l">
              <a:buNone/>
            </a:pPr>
            <a:r>
              <a:rPr lang="en-US" b="1" i="1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Why Naming Conventions Matter</a:t>
            </a:r>
          </a:p>
          <a:p>
            <a:pPr marL="0" algn="l">
              <a:buNone/>
            </a:pPr>
            <a:endParaRPr lang="en-US" b="1" i="1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Improve code readability and maintainability.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Help teams follow a consistent style.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Make code self-explanatory and easier to debug.</a:t>
            </a:r>
            <a:endParaRPr lang="en-US" sz="2000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2F384045-2434-AEFA-0E30-314F5D51058A}"/>
              </a:ext>
            </a:extLst>
          </p:cNvPr>
          <p:cNvSpPr/>
          <p:nvPr/>
        </p:nvSpPr>
        <p:spPr>
          <a:xfrm>
            <a:off x="6302477" y="1877304"/>
            <a:ext cx="5084496" cy="4564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just">
              <a:buSzPct val="100000"/>
            </a:pPr>
            <a:r>
              <a:rPr lang="en-US" sz="2000" b="1" i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Method naming guidelines:</a:t>
            </a:r>
          </a:p>
          <a:p>
            <a:pPr marL="342900" algn="just">
              <a:buSzPct val="100000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Use </a:t>
            </a:r>
            <a:r>
              <a:rPr lang="en-US" sz="2000" b="1" dirty="0" err="1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PascalCase</a:t>
            </a:r>
            <a:r>
              <a:rPr lang="en-US" sz="2000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: 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Capitalize the first letter of each word. For example: </a:t>
            </a:r>
            <a:r>
              <a:rPr lang="en-US" sz="2000" dirty="0" err="1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CalculateTotal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(), </a:t>
            </a:r>
            <a:r>
              <a:rPr lang="en-US" sz="2000" dirty="0" err="1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PrintReport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(), </a:t>
            </a:r>
            <a:r>
              <a:rPr lang="en-US" sz="2000" dirty="0" err="1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SendEmailNotification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()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Use of Verbs: 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Methods should describe an action. For example: </a:t>
            </a:r>
            <a:r>
              <a:rPr lang="en-US" sz="2000" dirty="0" err="1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GetData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(), </a:t>
            </a:r>
            <a:r>
              <a:rPr lang="en-US" sz="2000" dirty="0" err="1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SetUserName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(), </a:t>
            </a:r>
            <a:r>
              <a:rPr lang="en-US" sz="2000" dirty="0" err="1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FetchCustomerData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()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Be Descriptive and Specific: </a:t>
            </a:r>
            <a:r>
              <a:rPr lang="en-US" sz="20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Avoid vague names like Get() or Func1()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342900" algn="just">
              <a:buSzPct val="100000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342900" algn="just">
              <a:buSzPct val="100000"/>
            </a:pPr>
            <a:endParaRPr lang="en-US" sz="2000" dirty="0">
              <a:latin typeface="Segoe Sans"/>
            </a:endParaRPr>
          </a:p>
        </p:txBody>
      </p:sp>
      <p:sp>
        <p:nvSpPr>
          <p:cNvPr id="376" name="Text 8">
            <a:extLst>
              <a:ext uri="{FF2B5EF4-FFF2-40B4-BE49-F238E27FC236}">
                <a16:creationId xmlns:a16="http://schemas.microsoft.com/office/drawing/2014/main" id="{AEA48D06-2AFC-0491-C0CA-908273DA602F}"/>
              </a:ext>
            </a:extLst>
          </p:cNvPr>
          <p:cNvSpPr/>
          <p:nvPr/>
        </p:nvSpPr>
        <p:spPr>
          <a:xfrm>
            <a:off x="7623929" y="3975735"/>
            <a:ext cx="6150054" cy="812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7" name="Text 9">
            <a:extLst>
              <a:ext uri="{FF2B5EF4-FFF2-40B4-BE49-F238E27FC236}">
                <a16:creationId xmlns:a16="http://schemas.microsoft.com/office/drawing/2014/main" id="{C48DDECD-E91D-B461-FF9A-A64B73EE3D59}"/>
              </a:ext>
            </a:extLst>
          </p:cNvPr>
          <p:cNvSpPr/>
          <p:nvPr/>
        </p:nvSpPr>
        <p:spPr>
          <a:xfrm>
            <a:off x="7623929" y="4875014"/>
            <a:ext cx="6150054" cy="835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8" name="Text 10">
            <a:extLst>
              <a:ext uri="{FF2B5EF4-FFF2-40B4-BE49-F238E27FC236}">
                <a16:creationId xmlns:a16="http://schemas.microsoft.com/office/drawing/2014/main" id="{6ECDC89F-1FD0-D270-7234-093E3B722062}"/>
              </a:ext>
            </a:extLst>
          </p:cNvPr>
          <p:cNvSpPr/>
          <p:nvPr/>
        </p:nvSpPr>
        <p:spPr>
          <a:xfrm>
            <a:off x="7623929" y="5797153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9" name="Shape 4">
            <a:extLst>
              <a:ext uri="{FF2B5EF4-FFF2-40B4-BE49-F238E27FC236}">
                <a16:creationId xmlns:a16="http://schemas.microsoft.com/office/drawing/2014/main" id="{E392EF07-BB21-717B-B0C1-90A897B82539}"/>
              </a:ext>
            </a:extLst>
          </p:cNvPr>
          <p:cNvSpPr/>
          <p:nvPr/>
        </p:nvSpPr>
        <p:spPr>
          <a:xfrm>
            <a:off x="5689195" y="702655"/>
            <a:ext cx="5798973" cy="714213"/>
          </a:xfrm>
          <a:prstGeom prst="roundRect">
            <a:avLst>
              <a:gd name="adj" fmla="val 0"/>
            </a:avLst>
          </a:prstGeom>
          <a:solidFill>
            <a:srgbClr val="181930"/>
          </a:solidFill>
          <a:ln/>
        </p:spPr>
        <p:txBody>
          <a:bodyPr/>
          <a:lstStyle/>
          <a:p>
            <a:r>
              <a:rPr lang="en-IN" sz="3400" b="1" dirty="0">
                <a:solidFill>
                  <a:schemeClr val="bg1"/>
                </a:solidFill>
                <a:latin typeface="Segoe Sans"/>
              </a:rPr>
              <a:t>A Few 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73408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859363-511D-E3AA-3CFE-1100F8B8C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A8E52953-CB7A-1E63-3719-FC3F1C5CE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B2135412-3B2A-1373-B3CB-90F643BDF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2" name="Graphic 190">
            <a:extLst>
              <a:ext uri="{FF2B5EF4-FFF2-40B4-BE49-F238E27FC236}">
                <a16:creationId xmlns:a16="http://schemas.microsoft.com/office/drawing/2014/main" id="{ABE4B85F-8509-0B2B-114C-60028AB65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965A57E-1B91-1F7D-63C6-E4308FE57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D37F3558-BE7B-9DCA-E965-A12E095D1B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4" name="Graphic 212">
            <a:extLst>
              <a:ext uri="{FF2B5EF4-FFF2-40B4-BE49-F238E27FC236}">
                <a16:creationId xmlns:a16="http://schemas.microsoft.com/office/drawing/2014/main" id="{90CC6327-D228-C15B-934F-D3D9318AD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5" name="Graphic 212">
            <a:extLst>
              <a:ext uri="{FF2B5EF4-FFF2-40B4-BE49-F238E27FC236}">
                <a16:creationId xmlns:a16="http://schemas.microsoft.com/office/drawing/2014/main" id="{A42CA8D3-43FF-2E70-D260-A9DFBFF6C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6" name="Graphic 4">
            <a:extLst>
              <a:ext uri="{FF2B5EF4-FFF2-40B4-BE49-F238E27FC236}">
                <a16:creationId xmlns:a16="http://schemas.microsoft.com/office/drawing/2014/main" id="{6189C789-9A07-FBCD-7E80-3E72F7BEA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915BBCE-3843-0085-3A23-C7EB1CF43A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DFC85D0-9DFD-4C1E-AA9E-53BF23842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ED026C-662B-2D2D-5EED-54D14AB9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7F8D7EF-830A-CB75-D273-2A0B9554A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BE28241-C04E-C7F8-C875-B6099BB51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3DC2FA7E-2640-DBDB-1122-14C705E29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91144C-579A-21D0-01DA-5AA216B68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BD6BA83-673E-B5A0-FA02-4B3B57F77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5EFC3426-36AE-80C6-E857-562DB01DF2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E9F918B8-1D63-8002-4203-2D95A04C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186696F2-5B99-3F03-EEAF-88E443CDC4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7C2FC970-A4DB-9296-11D7-67EFB32D8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EDCB1254-A625-06CE-97DF-1456E7560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DA6DC58-BBA9-579D-DD8B-900D0A527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11D8F43-1E64-CF54-9FD6-CA95E52C66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89B3579-465B-5F4A-4A32-749346F373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78665BF-F506-3640-B742-BB40CFA63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8B5B919-34C2-8D50-2441-DC19C2ED8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9563584-0D5F-6B20-5828-BABC495EC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CED741A-3B4D-B5BC-9ED4-7BC79A498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5FE92C9-318F-712D-78B7-96186A0C0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0EDFEEC-CF07-FE2F-F1B5-0AA9B9FE9D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91CF315-4F66-2871-7A6F-B9ED1657D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889C6C2-9608-A8F3-BE62-6B8B9BAA5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A2B056-B3F4-021E-7EB5-B7A7496A27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00721D8-6890-8EA1-09A5-EF984B915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B10F661-DAD5-1DAA-9360-3C24ED103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419D854-7FC3-9FDA-E085-4A9A63BFC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2514E93-BD9B-6C20-052E-D6157EF77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6A39048-4762-08A9-D398-71C29BDB4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4CB76F3-EE99-28C9-A57D-AB48F251D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AAB0EB-4484-E16B-DB42-BA5856DA7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C96909C-559A-111B-865E-4885BE67F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B13E80C-2FFA-5685-77E6-BBE214C08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92948F7-B84B-53E0-8C43-DFDE05E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CD6D8F3-E05F-0356-B1B1-0D1B58253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46364AE-1848-EF78-8872-99527F8E7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5A94280-6850-9D16-C950-67F86C6EB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0CC8C0B-1481-2E76-C790-7CBEF1FBD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FF2D53F-8425-6F80-978A-2E4C27F23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4FC98B0-F0BD-A200-43B1-D46C0D55D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38EC520-3C64-DD99-CA5D-64E8880FD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A4DED0D-ED3B-BE29-1E84-D785E25B2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A401CDB-CEE8-3FB2-B371-51E799364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C10BDC0-D262-B989-F216-A6E3E2729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8ABD492-1CFE-E36C-3BC1-F568159DB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226847C-01DE-6F3F-6D9A-6100362D17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C8CD258-B5E3-14CF-7F23-DCBB6DA55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F8E1EB1F-ABA5-E135-849B-CED693CC3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A1AD273-79C1-01F4-F9D6-E4E5F56E03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22CAE59-9E2A-2E37-5E7B-EDFB4B73D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8D43D04-35C0-C159-C2C8-7D73B53AB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AE67C3A-A680-037B-4F4E-5BEE0BC51A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D3F5B20-532D-22E4-AFB3-D8C09127D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701E2A2-5C27-5B19-9CED-6645D628CB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5DEA88F-D5A3-1A2D-E7A0-ED378AB30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57187F1-122F-BF5E-FD87-D360DF641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7E07875-E135-AFBF-0605-DEE45FF3DD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447DEFB-B9F8-7912-97E3-596B4D73F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6FE6B9E-BAD9-1869-DDF9-1F3E86DA1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980C767-F0AD-7DAF-DB5F-5A25854A3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B13171B-37E7-5E6C-89D3-712E73115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825A56E-CB47-8C83-DCC6-29B2BA309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D94A967-D28C-67C0-2BF4-E5C6FFCBB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CFBED16-8B8D-6CE1-7A2D-000587227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41CB438-D7EB-AD3F-E364-9182C1115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50C39D2-D06F-92F4-D1B6-FCC1C6825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B445DA5-6935-D2D0-2F7E-CF85BFABC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8A9BA83-F8F6-6416-CF8E-5D365DED5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A74F56B-759B-0ABB-39A8-B39122D3B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884DC87-B215-F975-B3A4-4A24688546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0633E8D-CBFB-D1E6-E140-AACBE7C30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847E239-0DB9-031F-7F9C-FD04AD775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EE6E74C-9AA8-C5CF-2672-344BB8E1D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910AF81-22A5-EA0B-9599-20AC0AFD3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24083E08-8697-36BC-2695-C303D6D90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A4B9360-78C1-494B-F908-99657F45C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4459F5C1-E787-57C7-ABC0-A7B7BF494A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B89A8E4-316B-097A-6475-C6E995C01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4ABD1F8-612A-D2DE-6F2F-2060C1C225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BF15D75-32A2-781F-ED65-EBA6DA937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0980377-3DE2-7F7A-18AE-5D9C7B978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3634C7D-C6C8-DC29-248D-791609700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444356E-1393-ACE6-87BC-D32795F14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DB866EE-E24B-949A-DE2E-4EC8CB7A3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A4EFA2E-2F98-2EB3-4509-969A864F0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E59F445-40F7-00B8-3096-B5CEFA361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5D6FD63-7F43-9C36-033D-BC08BA131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3445BBA-28F0-A65F-C0DC-DA7920E404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DC679B-EA6F-37DE-B4C9-9A95205C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1C9E0EE-188C-9095-50E6-0F733D214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BAEE589-ADB3-4089-7727-90F29124A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6EFB7FF-9CE0-3F3C-54AA-2C2A2C0D5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A83A62A-8C70-00B4-0065-F7D13B4945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12F86D3-68A3-7A34-B866-1173EAC77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D59E16DB-B943-EA34-8424-162899837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37B3E65-AA5B-6E09-8C58-E9F010E6A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0DBF40E-DCBC-CB41-75FA-B3C0D2933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1E069E-5BC2-76B6-462D-37460C9F4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9428942-A5A9-AA8B-2572-A1A9A3114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49A12D4-6409-34B0-28B7-24675D935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E03BC33-40D4-C48E-3C04-F8885DE1CB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90F11E9-D46C-CF1C-D253-AC41ED5BD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686E7-3049-DBF7-8C73-D060AE2BB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2A40BCA-E6DC-BF36-0828-DEF5C8172D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61C4C80-A9B6-55D9-54CE-121229C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B5DD790-7FB9-7343-1FD6-C0D761CF3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4303679-270C-BA48-2B49-1FC318034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300DDF2-6BB1-6F61-6A44-0AA534CBA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2C9CA78-8245-8774-2A1A-7A4675DA8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BBCF988-027E-9292-C0EB-FF1CDFF4B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E55F659-F875-BB43-4C6F-0834FC924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2EE42F-6BD4-A433-5B20-6A330E712F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C75DD1B-8D0C-DEA9-8C73-CD4B92DF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AF4BF00-A55B-A931-E79C-17ED4A161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CDC2E79-0102-086C-83FC-22F25CDB2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5B1CB11-1593-BB75-08CD-08FF02C01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FEE027A-26D6-6249-CAF5-5DC3FEA54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4D7816C-7903-7E81-D741-7227946DC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30DBFFA-EE21-AF92-1AE1-C9CEDD30B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3A5835C-475F-1CD3-2DA0-8AA77F1976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AB04D92-BB88-6D93-0CD1-151333E85B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D08C5C2-A619-748F-C9DA-C96696A19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0052481-1FD5-9F0B-F329-4FAD3BAA2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1893CA4-4CB2-AFAD-D501-5232B41FC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C28BC35-4A9D-8019-CB75-E65E87D72B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822C568F-756A-A5ED-1305-7AB4C6E1E4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1741F89-8CD6-A1C7-4284-441FB09AB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30627DE-8664-C33D-F0DF-304B90BB2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515114E-949B-DED9-0BC7-13734D0E2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06828E73-CC72-9250-D741-B7B2579DA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C718166-211C-7855-CDEB-732D8127C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14A8E22-401E-A95C-D40A-1B9F2038E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846BB35-C5F4-63D2-AD11-31B3C5C6CB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1D769F9-6635-093D-C7A0-1CFBB05A9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7ED825F-1A29-8CA3-38C2-D292A9B8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356224E-ECC0-5480-92E1-C159D6F4B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826CA7E-058C-931C-6391-339280187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D6CF60C-3462-E6F9-2EAA-069D6BAE4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A8AA82D-3BDD-EB4A-4838-43ACAD7E5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985F53A-1725-F98A-4615-9E1D58EEE3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8AE7050-25E4-1973-E0C2-C201DB97E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E214D64-66F7-5279-AEF8-60067E0A3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2A6CCF9-1DE7-177E-166C-EF3369F7C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8318C94-49DF-3F3E-35EA-F75097BC6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56FB86E-0F14-9DF3-B28F-4AD066AAC5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2001C655-2124-0865-AD8F-0183D6A691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5401862-E3AC-128B-DC8C-AC78BC190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CC9ACEB-9823-1D38-6CA3-810A499F63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C59255E-600B-E96D-7184-D4005BD2E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60C596D-D9CD-D066-3009-0C9F19207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64ADE93-0D5A-9ADB-5DD7-AC69DAE0F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E9C54AC-93C7-2C75-8C5F-CCEB9367C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F7FC18A-16F3-CA5F-947D-A636311FE7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21EA7E6-05CD-2F18-558A-EDBCFE443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0A7A510-77FD-BE36-0D47-8CF671459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5738ACA-5592-3F62-AEDC-EBF9F48B6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E57A1C11-741D-A2A2-5C9C-D2BFAF9A9B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2BA18EAB-8B2A-2E30-0B77-3B5A70EBA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5D682AD-FF9A-E7AD-B0C5-829A27918E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111CCF2-C37C-C55F-9D0A-15866BF57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65DEFBA-234C-4B42-89F3-3746141FF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8E8AA31-009E-1132-A190-DDA730DB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A1E71D5-3AA3-AE5B-19D0-59C75265AB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C4F4F72-7BAF-F4E7-63F4-A0E11F822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F73FB8F-1B42-69A4-433D-75161DC51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8FAC03D-4BDA-2E3B-1F50-B25F33688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F1D94AB-E3EF-EB59-FBF3-CB1327B00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B170D40-A84E-ED4A-BEDF-4601C2CA6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AE8EECE4-1E64-EB22-72E7-98D06C55D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033974E9-31A4-34D0-089F-64EBB8636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06DEA27-7A0A-502C-8491-B4E5864422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E5302A6-F932-B72A-CBD6-BAC72A4E7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3E529982-8FF8-5467-5022-A8987540F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1D55FF8-61F5-7EB7-7754-2768B1011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2FCA9BA-3A42-C1C9-CD2A-AB08A08A3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C1D5BC8-A9CA-2432-F099-1C98600EB3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60B9647-B068-E003-BEB4-2DA100AAA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4A1B7AD-59D1-224F-5272-1FFAED45F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6D4137A-7D3D-C4C0-20CE-014BAC0BA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A0E5D91-12CA-6846-FD6F-1897EF048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B313AF4-F84A-9C29-D2D8-5103500EF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4B023C40-BAE7-02F0-296D-4FB1195794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5AF8801-6071-CFE9-EF49-EC7C2A7C6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6B2868B-40B3-F9AB-097C-C9766D115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470D57A7-79F3-7266-A54A-8EB2992C6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96651DA5-0B38-37F3-D23D-48EAF1C0A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C15E564-3B79-1AD2-2805-6CBC742C8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855E8231-902E-C944-C440-FF58AA5089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0B1D3B0-203B-C7BD-B133-F21601BF29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C9B1CF3E-D5DF-E45F-6339-C51840A4E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0D8C2C5-A6CA-85E6-2FAD-BBFE06D030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529AD12-6868-B63A-5708-3AFE6DC6D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4CEAC3F-39CD-5F1A-4B30-2478BC1E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AC70CC-5D0D-16DB-113B-5FB6D3F23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9F60CB7-3971-4651-5B6B-4AF170A82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D82C4AC3-41E5-B155-6FBF-4DA52F785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BAE7E94-01B1-C4A0-6989-9EE7DADD6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A4CA284-3136-3176-5D03-FDF22EDEF1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271ED9CE-379D-2984-3996-5A2DE27D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C46453A-A5B2-7C4E-BD2D-60B426EC8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7BDD48F6-E0C4-4CEA-A095-8BD222DD8C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AD344246-331E-7E8C-5A05-78B8D166B4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81886EF-86E5-9884-E5E2-9D2726F64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111D71F-00BC-1B5D-738C-855F0CB3D7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48F067B-DC59-C83A-90F5-9D3CDA608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5800613-2681-AF55-86BC-99657C455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04D6C549-11B2-8AC5-9FA5-0B1D3F7E5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7103844E-D4E1-20BC-F20C-E6C962792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8B0785E-3DF6-B65D-88BE-DD8B751C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956B55AD-EF43-E46D-2EFD-1C378EA77D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74F80C5-80E3-AC69-5B3B-91E9B09D3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CE1E7A0-79A2-CD49-741E-9E56291923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957055E5-2E42-6CDA-E994-376B75DD8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9CC1F85-0F9B-7BF6-6E67-A27195F04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947861EA-BD7F-4CA0-FE0A-77DE0F3B8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797DB41-2816-3F12-5448-69E56A2D6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B044C67D-7E42-85C5-BC37-E5D0DF244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A965183F-8C2F-FE6E-F3FE-CDD123C6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75203C98-AA68-921E-DE4A-4F1836B1E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A91141D-3A86-4822-8E61-B5A9D4797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6B6C58C-607C-2542-DC9F-8E8C2FBE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BF2DEE6D-2F45-EC21-02A5-F0A63F338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9F0B766C-9FD8-C461-3A3E-E15AE30A9A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14545BA-11CE-FD1C-DC8D-1C41B463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5174AE45-73E1-1972-287A-7003FC68AA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93EA5BF4-AAA0-D26B-08B2-1B7D65620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DC321BB8-7753-0B48-5191-9296C3B01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32E38883-36A5-A846-8217-999314F15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9723A655-916D-0694-B288-B71E2E7FB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C4A73D52-EAE7-5222-2894-462D6F76FF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4F4036E-C39F-DA81-70C0-69A9CF99C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231A4B7A-7E0A-7879-3497-2870B7E4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8B7ED4A5-1648-9F93-1E05-EBFF8A122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DBE9AFD9-0958-BF99-ADE6-97D019DE5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0E7C176-2E79-8CFA-D62C-92386629F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35C69699-840D-5E55-B0AA-237DA176D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A3B1CA0B-208A-D845-3993-E92283FAB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27E74319-5CE7-D368-23BE-C08968277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8BF0F9B-9CAD-5109-7D20-5DFE3D18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F7CA9874-FCAF-6329-B667-69699D4F1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72B1CD95-43F5-03FC-3907-9F966FE12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DC03E62-EBB8-C13A-2776-9F77D1EA0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C6F3843D-CC7C-6298-3435-04E37ECA7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025080F1-C65B-5540-D0AA-7E6CA601A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5208508F-D4AD-A6A6-9DBE-B0F30EAE1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98F3070E-2E44-187A-C99B-664B6C6D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4FEAF7D6-2B16-2C79-0189-C84EDD13FD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E92E377C-97CD-3C1C-3251-0020D6E74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31B005E0-0610-FD43-E311-C08B787D0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88946249-8CFC-9FD8-2710-9DAC83B4C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BD88BF89-741B-B963-9CFB-9781E02DC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1A62261-25CA-B5C3-CDDB-D02484B33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D42075FF-D25E-99EB-A25F-01ED4E251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7BFC3F5-0AE9-3888-12DB-C7756EBF0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60A770B3-25C2-4339-3914-1172C405B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BE1BD07D-12EC-47F8-40B6-A01C0D24A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AE7E4A07-046A-D1A7-2762-182B3D59D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077ECBC9-77C8-6280-12B0-76796D687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32D54F3-7F3A-8D1B-6C20-50C8F3E1D3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86ED13AE-BC4E-90AB-E3BB-40AF06F10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C588C58-0BD1-417F-DAB2-9E9B2E79C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213424B9-F759-1926-70FD-CF1EEC1E9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092310D2-A296-6887-5651-F21CC20DA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645AE26-F269-322C-3C89-880AFA20D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833F1D5B-F2AD-B229-D56C-159D039AC2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15867CE4-F9F8-B998-C857-596314CF0D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02AB585A-CC84-3745-7041-6747EB4645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9E7BB03A-5AB8-9063-81FF-D6B4FCEF8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68443813-C49F-6575-D069-2750D1C222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0AD3AD75-0B0F-95B9-1ADE-DE8CED775F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9462088-D74E-D395-5D3E-2E30A23A0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D82A629F-5C5D-3E12-1A7C-67C79F7E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8E8CCD47-460A-3AED-BA84-4467430ADB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63964A46-6C88-0668-5FCF-F4102EE55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FF89DEB6-48A4-9112-6734-F55D7B2588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1490A2E5-ECC2-402F-48F8-52339F66B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F991E488-3CE4-76B4-9419-4A26F5E3F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931E9D08-487A-7658-7D09-F44FCDF4C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B0B9413C-850A-A68C-ACCA-149E61633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5FB0686-F7AD-A127-A9E3-534D2E157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DFF6A8EE-5948-46EA-A454-24A9D5CF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AAC34C66-5FAA-F7B5-2A15-5D1A6AFF2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E50B7646-B2EF-A9E2-40A6-47116788D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586A53FB-65BB-D6ED-C546-811C9FAC9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8EA23333-F115-76EB-AC27-12610AAC60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DB2CAF0B-5C9A-F815-F4E4-532ADAD16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CD761BA1-976E-1903-E9F0-93716A0C74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59B1251D-130E-5964-992B-A69C5257C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74AD8A5D-433B-C01B-4477-FED452ABD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3AA2CAD3-3804-837F-9B49-78B01BFB3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47F3C8F4-993D-E1D2-9C8F-7CB57FF0E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58EE1602-E0E4-32D0-E4D2-F5E277EB2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EB262760-281A-0D17-15C0-40E2A1233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A8471796-DDCF-25F6-BA92-518AC1F48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5613B9F8-06A0-FE61-40D0-1A9750A2D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DDE0B6D2-9B3A-6191-C754-D276E5DBF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81C78019-7784-CC64-2A2B-1F05FEECD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726F679D-4175-0BA0-E539-FEF351829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CC4EF4A-A3F7-4617-46BE-CB5101B97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50D4C44A-A8FB-E358-6ADB-B9DD1B66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49C618D0-0D0F-E329-2513-EAEC4DF25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B4A8709-8C65-F216-A05D-35003576F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BDDA5CCB-13F1-2100-32E5-902189244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1F6D1ED5-311A-D097-B339-162A56717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C65402F-13AA-CC3F-E2EE-7EA3790F65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3364FAF-681E-EB49-F6C7-AD40B8E7F9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EDED45-D060-07F5-989D-7B5306035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188D5B8E-B5A0-6456-7603-BA169D79CC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FE7D0605-0302-804E-AAFD-D4FA30E068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315D084C-2865-8D79-8C95-BD7EB6EAD4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539C2468-482D-EAEC-B120-C3319B555A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1C223D34-AF42-BB51-8AE0-81C841435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F4CC43D8-6B80-EFDC-EFA3-B5F0F5B88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B2318112-F736-7C87-7EC8-A639F6155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9EC80858-8F0B-0525-7779-F83D4279E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9F6A9A3E-50C7-41D1-924B-3635A1820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BA350701-370B-4D01-1B71-1599BCE064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E1F4E71A-1662-E6E1-F471-18C06F9D6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DD795812-2C98-70CA-1CDB-9F6B90BBA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4FEE1425-D175-A4D0-A2EF-DB96A6645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7BD46887-D3A4-388B-C35F-8FA02B724E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A22DCEF-88DB-4E9B-899A-4ED3D906F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CFB1D25-E9CA-7791-81E4-7CD40202E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48A9F788-D65F-2304-B283-7396ED78B9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403CCFC7-FC08-C1AC-0F59-4C644FAAA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7148258-2CE6-D05A-1964-D4B8DCFD9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EFEA6656-E123-6BBD-00BB-1FBD068236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AEC9AD60-2F31-2A1B-4FAA-979E15325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A3BB643F-4969-328D-8D0E-1A7C50CDE8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62B32DB8-974F-525F-9DCB-DDADE329F7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774F202E-F697-386A-E876-ECE889DBD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C251CB2A-C09A-7F04-9C49-CDC22D41E9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D7DCFFF-3174-7ED3-977D-FD6C36555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65279776-2021-4DD6-795F-EF9D6B302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82091512-0D69-428E-20A6-B30708D510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85860B5C-9D70-C787-3476-828BB18EF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BB003FCD-D68B-8E4D-4053-7A9A8B4845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737CA9A4-F941-98E8-10BC-1CDF6213F2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 0">
            <a:extLst>
              <a:ext uri="{FF2B5EF4-FFF2-40B4-BE49-F238E27FC236}">
                <a16:creationId xmlns:a16="http://schemas.microsoft.com/office/drawing/2014/main" id="{B1420EB0-5828-31B0-20FE-5ACC04252667}"/>
              </a:ext>
            </a:extLst>
          </p:cNvPr>
          <p:cNvSpPr/>
          <p:nvPr/>
        </p:nvSpPr>
        <p:spPr>
          <a:xfrm>
            <a:off x="5879691" y="1246663"/>
            <a:ext cx="550728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>
              <a:buNone/>
            </a:pPr>
            <a:endParaRPr lang="en-US" sz="3200" b="1" dirty="0">
              <a:solidFill>
                <a:schemeClr val="bg1"/>
              </a:solidFill>
              <a:latin typeface="Segoe Sans"/>
            </a:endParaRPr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239B0587-278C-CA2C-4AC0-7BD464CC8461}"/>
              </a:ext>
            </a:extLst>
          </p:cNvPr>
          <p:cNvSpPr/>
          <p:nvPr/>
        </p:nvSpPr>
        <p:spPr>
          <a:xfrm>
            <a:off x="1347781" y="1924874"/>
            <a:ext cx="5079922" cy="36350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algn="l">
              <a:buNone/>
            </a:pPr>
            <a:r>
              <a:rPr lang="en-US" sz="1200" b="1" i="1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Benefits of refactoring a monolithic program:</a:t>
            </a:r>
            <a:br>
              <a:rPr lang="en-US" sz="1200" b="1" i="1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</a:br>
            <a:endParaRPr lang="en-US" sz="1200" b="1" i="1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Refactoring helps break down monolithic methods into smaller, reusable units.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Makes code easier to test, extend, and understand.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Reduces technical debt and improves long-term project health.</a:t>
            </a:r>
            <a:endParaRPr lang="en-US" sz="1200" b="1" i="1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endParaRPr lang="en-US" sz="1200" b="1" i="1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r>
              <a:rPr lang="en-US" sz="1200" b="1" i="1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An example:</a:t>
            </a:r>
          </a:p>
          <a:p>
            <a:pPr marL="0" algn="l">
              <a:buNone/>
            </a:pPr>
            <a:endParaRPr lang="en-US" sz="1200" b="1" i="1" dirty="0">
              <a:solidFill>
                <a:srgbClr val="DAD8E9"/>
              </a:solidFill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public class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OrderProcessor</a:t>
            </a:r>
            <a:endParaRPr lang="en-US" sz="1200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{</a:t>
            </a:r>
          </a:p>
          <a:p>
            <a:pPr marL="0" algn="l"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    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public void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ProcessOrder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() {</a:t>
            </a:r>
          </a:p>
          <a:p>
            <a:pPr marL="0" algn="l"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        </a:t>
            </a:r>
            <a:r>
              <a:rPr lang="en-US" sz="1200" dirty="0" err="1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ValidateOrder</a:t>
            </a:r>
            <a:r>
              <a:rPr lang="en-US" sz="1200" dirty="0">
                <a:solidFill>
                  <a:srgbClr val="DAD8E9"/>
                </a:solidFill>
                <a:latin typeface="Segoe Sans"/>
                <a:ea typeface="Consolas Light" pitchFamily="34" charset="-122"/>
                <a:cs typeface="Consolas Light" pitchFamily="34" charset="-120"/>
              </a:rPr>
              <a:t>();</a:t>
            </a:r>
          </a:p>
          <a:p>
            <a:pPr marL="0" algn="l"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       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SaveToDatabase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();</a:t>
            </a:r>
          </a:p>
          <a:p>
            <a:pPr marL="0" algn="l"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    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</a:p>
          <a:p>
            <a:pPr marL="0" algn="l">
              <a:buNone/>
            </a:pPr>
            <a:endParaRPr lang="en-US" sz="1200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    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private void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ValidateOrder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() { /* validation logic */ }</a:t>
            </a:r>
          </a:p>
          <a:p>
            <a:pPr marL="0" algn="l"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    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private void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SaveToDatabase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() { /* persistence logic */ }</a:t>
            </a:r>
          </a:p>
          <a:p>
            <a:pPr marL="0" algn="l"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</a:p>
          <a:p>
            <a:pPr marL="0" algn="l">
              <a:buNone/>
            </a:pPr>
            <a:endParaRPr lang="en-US" sz="1600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  <a:p>
            <a:pPr marL="0" algn="l">
              <a:buNone/>
            </a:pPr>
            <a:endParaRPr lang="en-US" dirty="0">
              <a:solidFill>
                <a:srgbClr val="DAD8E9"/>
              </a:solidFill>
              <a:highlight>
                <a:srgbClr val="181930"/>
              </a:highlight>
              <a:latin typeface="Segoe Sans"/>
              <a:ea typeface="Consolas Light" pitchFamily="34" charset="-122"/>
              <a:cs typeface="Consolas Light" pitchFamily="34" charset="-120"/>
            </a:endParaRP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78D170E2-4A6D-C44A-6E6F-47577BEE0F86}"/>
              </a:ext>
            </a:extLst>
          </p:cNvPr>
          <p:cNvSpPr/>
          <p:nvPr/>
        </p:nvSpPr>
        <p:spPr>
          <a:xfrm>
            <a:off x="6302477" y="1877304"/>
            <a:ext cx="5084496" cy="835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just">
              <a:buSzPct val="100000"/>
            </a:pPr>
            <a:r>
              <a:rPr lang="en-US" sz="16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Method Organization improves readability and navigation in code, makes debugging and testing easier and encourages modular design and clean architecture.</a:t>
            </a:r>
          </a:p>
          <a:p>
            <a:pPr marL="342900" algn="just">
              <a:buSzPct val="100000"/>
            </a:pPr>
            <a:endParaRPr lang="en-US" sz="16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342900" algn="just">
              <a:buSzPct val="100000"/>
            </a:pPr>
            <a:r>
              <a:rPr lang="en-US" sz="1600" b="1" i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Best Practices:</a:t>
            </a:r>
          </a:p>
          <a:p>
            <a:pPr marL="342900" algn="just">
              <a:buSzPct val="100000"/>
            </a:pPr>
            <a:endParaRPr lang="en-US" sz="16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Group Methods by Purpose: </a:t>
            </a:r>
            <a:r>
              <a:rPr lang="en-US" sz="16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Keep related methods together (e.g., data access, validation, business logic).</a:t>
            </a:r>
            <a:endParaRPr lang="en-US" sz="1600" b="1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Public Methods First: </a:t>
            </a:r>
            <a:r>
              <a:rPr lang="en-US" sz="16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Place public-facing methods at the top for quick visibility. Keep helper/private methods below to support readability.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Follow the Single Responsibility Principle (SRP): </a:t>
            </a:r>
            <a:r>
              <a:rPr lang="en-US" sz="16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Each method should do one thing and do it well. Avoid bloated methods that mix multiple responsibilities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342900" algn="just">
              <a:buSzPct val="100000"/>
            </a:pPr>
            <a:endParaRPr lang="en-US" sz="2000" dirty="0">
              <a:solidFill>
                <a:srgbClr val="DAD8E9"/>
              </a:solidFill>
              <a:highlight>
                <a:srgbClr val="000000"/>
              </a:highlight>
              <a:latin typeface="Segoe Sans"/>
              <a:ea typeface="Consolas" pitchFamily="34" charset="-122"/>
              <a:cs typeface="Consolas" pitchFamily="34" charset="-120"/>
            </a:endParaRPr>
          </a:p>
          <a:p>
            <a:pPr marL="342900" algn="just">
              <a:buSzPct val="100000"/>
            </a:pPr>
            <a:endParaRPr lang="en-US" sz="2000" dirty="0">
              <a:latin typeface="Segoe Sans"/>
            </a:endParaRPr>
          </a:p>
        </p:txBody>
      </p:sp>
      <p:sp>
        <p:nvSpPr>
          <p:cNvPr id="376" name="Text 8">
            <a:extLst>
              <a:ext uri="{FF2B5EF4-FFF2-40B4-BE49-F238E27FC236}">
                <a16:creationId xmlns:a16="http://schemas.microsoft.com/office/drawing/2014/main" id="{F97BBAAE-AA05-025F-B6A3-A12F0AF0EF02}"/>
              </a:ext>
            </a:extLst>
          </p:cNvPr>
          <p:cNvSpPr/>
          <p:nvPr/>
        </p:nvSpPr>
        <p:spPr>
          <a:xfrm>
            <a:off x="7623929" y="3975735"/>
            <a:ext cx="6150054" cy="812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7" name="Text 9">
            <a:extLst>
              <a:ext uri="{FF2B5EF4-FFF2-40B4-BE49-F238E27FC236}">
                <a16:creationId xmlns:a16="http://schemas.microsoft.com/office/drawing/2014/main" id="{2C09B46B-3004-0CE0-DE7F-0869FAFE4BD7}"/>
              </a:ext>
            </a:extLst>
          </p:cNvPr>
          <p:cNvSpPr/>
          <p:nvPr/>
        </p:nvSpPr>
        <p:spPr>
          <a:xfrm>
            <a:off x="7623929" y="4875014"/>
            <a:ext cx="6150054" cy="835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8" name="Text 10">
            <a:extLst>
              <a:ext uri="{FF2B5EF4-FFF2-40B4-BE49-F238E27FC236}">
                <a16:creationId xmlns:a16="http://schemas.microsoft.com/office/drawing/2014/main" id="{5B61E679-A39D-569B-11E5-2E8A8059B965}"/>
              </a:ext>
            </a:extLst>
          </p:cNvPr>
          <p:cNvSpPr/>
          <p:nvPr/>
        </p:nvSpPr>
        <p:spPr>
          <a:xfrm>
            <a:off x="7623929" y="5797153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9" name="Shape 4">
            <a:extLst>
              <a:ext uri="{FF2B5EF4-FFF2-40B4-BE49-F238E27FC236}">
                <a16:creationId xmlns:a16="http://schemas.microsoft.com/office/drawing/2014/main" id="{5AC03877-6B57-D441-5332-C5E0972641A9}"/>
              </a:ext>
            </a:extLst>
          </p:cNvPr>
          <p:cNvSpPr/>
          <p:nvPr/>
        </p:nvSpPr>
        <p:spPr>
          <a:xfrm>
            <a:off x="6667845" y="730288"/>
            <a:ext cx="4719128" cy="714213"/>
          </a:xfrm>
          <a:prstGeom prst="roundRect">
            <a:avLst>
              <a:gd name="adj" fmla="val 0"/>
            </a:avLst>
          </a:prstGeom>
          <a:solidFill>
            <a:srgbClr val="181930"/>
          </a:solidFill>
          <a:ln/>
        </p:spPr>
        <p:txBody>
          <a:bodyPr/>
          <a:lstStyle/>
          <a:p>
            <a:r>
              <a:rPr lang="en-IN" sz="3500" b="1" dirty="0">
                <a:solidFill>
                  <a:schemeClr val="bg1"/>
                </a:solidFill>
                <a:latin typeface="Segoe Sans"/>
              </a:rPr>
              <a:t>Method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04673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98774-31F1-D96F-BCBC-2C369321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1746" y="1757337"/>
            <a:ext cx="5786232" cy="1772359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58A41-5BF0-F42E-59DD-304EDA70B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3F03D8-CA29-F55C-FE0C-E08E320F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11770C-8106-87F9-7B3B-B23C7541A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4A7D717-4D41-75F8-76D3-D8530235B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90A9CF8-2D77-F2F7-0B9B-EFF3A9933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BA55D8F-E466-9202-0621-EB941C335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7D8F75-1B2F-3688-E2D6-C8509347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5416668-A66B-C1D8-7760-59C2F9387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E6CFD4-650C-B5AA-1583-01351AF0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F6C606-F6B0-AD0F-1374-DFA7E672E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D43A896-5466-D9C8-0C78-CE052D833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4AFFDA4-DBAC-B1D6-1E17-9A71EB32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69098A-4165-93A1-9CBD-7D9937F15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A5B637-7A87-C2F1-87D1-1B104F77194A}"/>
              </a:ext>
            </a:extLst>
          </p:cNvPr>
          <p:cNvSpPr txBox="1">
            <a:spLocks/>
          </p:cNvSpPr>
          <p:nvPr/>
        </p:nvSpPr>
        <p:spPr>
          <a:xfrm>
            <a:off x="2438949" y="2025132"/>
            <a:ext cx="7314101" cy="3436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dirty="0">
                <a:solidFill>
                  <a:schemeClr val="bg1"/>
                </a:solidFill>
              </a:rPr>
              <a:t>FLOW OF CONTROL – THE STEERING WHEEL OF A 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AB0EFB-F601-7A44-0D72-846766D357A5}"/>
              </a:ext>
            </a:extLst>
          </p:cNvPr>
          <p:cNvSpPr txBox="1"/>
          <p:nvPr/>
        </p:nvSpPr>
        <p:spPr>
          <a:xfrm>
            <a:off x="2539316" y="2752900"/>
            <a:ext cx="3283011" cy="2654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8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Segoe Sans"/>
              </a:rPr>
              <a:t>WHY IT MATTERS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Segoe Sans"/>
              </a:rPr>
              <a:t>Flow of control determines how instructions are executed in a program -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Segoe Sans"/>
              </a:rPr>
              <a:t>sequentially, conditionally, or repeatedly. </a:t>
            </a:r>
            <a:r>
              <a:rPr lang="en-US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Segoe Sans"/>
              </a:rPr>
              <a:t>Without it, programs would run linearly, lacking decision-making or adaptability.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7C38438-C221-7161-2071-1BD16EC55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872"/>
            <a:ext cx="33664" cy="51294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AB5874-6F0F-2D3F-E9D2-B635E78E2E56}"/>
              </a:ext>
            </a:extLst>
          </p:cNvPr>
          <p:cNvSpPr txBox="1"/>
          <p:nvPr/>
        </p:nvSpPr>
        <p:spPr>
          <a:xfrm>
            <a:off x="6311471" y="2632786"/>
            <a:ext cx="328301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C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ontrol Structures are s</a:t>
            </a:r>
            <a:r>
              <a:rPr lang="en-US" sz="1800" dirty="0">
                <a:solidFill>
                  <a:schemeClr val="accent2">
                    <a:lumMod val="40000"/>
                    <a:lumOff val="60000"/>
                  </a:schemeClr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tatements that alter the sequential execution of a program.</a:t>
            </a:r>
            <a:endParaRPr lang="en-US" sz="1800" dirty="0">
              <a:solidFill>
                <a:schemeClr val="accent2">
                  <a:lumMod val="40000"/>
                  <a:lumOff val="60000"/>
                </a:schemeClr>
              </a:solidFill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accent2">
                  <a:lumMod val="40000"/>
                  <a:lumOff val="60000"/>
                </a:schemeClr>
              </a:solidFill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goe Sans"/>
              </a:rPr>
              <a:t>KEY UTILITIES </a:t>
            </a:r>
            <a:endParaRPr lang="en-US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goe Sans"/>
              </a:rPr>
              <a:t>Decision Making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goe Sans"/>
              </a:rPr>
              <a:t>Repetitive tasks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Segoe Sans"/>
              </a:rPr>
              <a:t>Handling dynamic conditions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</a:br>
            <a:endParaRPr lang="en-US" i="0" dirty="0"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3074870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F56934-7801-6EBF-129E-FE5E49223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5F3465-3FB7-B15E-26F3-5DDCB3574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2A915A-107E-42F2-0FD5-F41CA3B1C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AEB2C4-855F-9A67-848E-6619A8049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3B6736A-4FCA-23FE-FAA3-22FE48E57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65D625D-B0EF-8D92-DC3F-0F1EBBA9D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FD2ABA-3A3F-35CD-2974-9D4C8FA355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66D9C5D-CB7C-E69F-63CF-6C01A5D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9D4988-B622-E694-B281-9F42F85E1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A6D965-67CD-4CA3-5B49-E87F21C62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DF107A-BFF9-C2DE-AE5D-8F32C83E7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3635E79-E3BB-FA5B-9E69-48A260460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1CD15FA-6FD3-04FF-6004-BDF9198E9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EEE4A4D-4ED9-0291-D9C7-37BA4662A9FD}"/>
              </a:ext>
            </a:extLst>
          </p:cNvPr>
          <p:cNvSpPr txBox="1">
            <a:spLocks/>
          </p:cNvSpPr>
          <p:nvPr/>
        </p:nvSpPr>
        <p:spPr>
          <a:xfrm>
            <a:off x="2341042" y="2615246"/>
            <a:ext cx="2963200" cy="15238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3200" b="1" dirty="0">
                <a:solidFill>
                  <a:schemeClr val="bg1"/>
                </a:solidFill>
              </a:rPr>
              <a:t>TYPES OF</a:t>
            </a:r>
          </a:p>
          <a:p>
            <a:pPr algn="just"/>
            <a:r>
              <a:rPr lang="en-US" sz="3200" b="1" dirty="0">
                <a:solidFill>
                  <a:schemeClr val="bg1"/>
                </a:solidFill>
              </a:rPr>
              <a:t>CONTROL STRUCTURES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E9AD433-AD9C-3424-32C7-20B852E3D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872"/>
            <a:ext cx="33664" cy="51294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3" name="TextBox 4">
            <a:extLst>
              <a:ext uri="{FF2B5EF4-FFF2-40B4-BE49-F238E27FC236}">
                <a16:creationId xmlns:a16="http://schemas.microsoft.com/office/drawing/2014/main" id="{47956109-2E2D-1F4A-6F25-870A6710D7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727380"/>
              </p:ext>
            </p:extLst>
          </p:nvPr>
        </p:nvGraphicFramePr>
        <p:xfrm>
          <a:off x="5304242" y="1402340"/>
          <a:ext cx="4834441" cy="4036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092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56142B-A356-EDD9-F361-9A25F32BC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E6F008-2737-7017-3264-39CE512B3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E095360-73F3-DB7F-F305-E2787598C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A11A9E9-E1A4-3F1C-AF6A-22AE846F5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07EBED9-A5FF-54DB-56A9-851C89CB3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8E58DF-0F4F-99D7-0934-C6822559E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147BB9-476A-AD0F-2811-276CBC26E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54AF5B8-0B72-5E89-4807-5AF9E429D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C7362B-94A9-7882-1499-8DA0257CE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FB0D5A-8144-9410-2BA2-C550102B7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5C509C-6F1C-BC89-DE95-4659D7405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94B6CA3-46C9-6897-DFF1-1FEA7FE25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3BB31A9-1310-B1DB-E295-FA3C6E692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B414D4E-7FD9-5FC0-1477-F1B0E6B7C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872"/>
            <a:ext cx="33664" cy="51294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6951D683-3904-CF84-8F8B-794FE394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88" y="1080212"/>
            <a:ext cx="5276850" cy="432726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0143167A-FAD1-35E2-013F-291CDFC42DAC}"/>
              </a:ext>
            </a:extLst>
          </p:cNvPr>
          <p:cNvSpPr/>
          <p:nvPr/>
        </p:nvSpPr>
        <p:spPr>
          <a:xfrm>
            <a:off x="2423800" y="2635349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if</a:t>
            </a:r>
            <a:r>
              <a:rPr lang="en-US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 Statement</a:t>
            </a:r>
            <a:endParaRPr lang="en-US" dirty="0">
              <a:latin typeface="Segoe Sans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349C6D24-A377-FB7A-95DD-DC744D92541B}"/>
              </a:ext>
            </a:extLst>
          </p:cNvPr>
          <p:cNvSpPr/>
          <p:nvPr/>
        </p:nvSpPr>
        <p:spPr>
          <a:xfrm>
            <a:off x="2413967" y="3219373"/>
            <a:ext cx="199074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Executes a code block only if its specified condition evaluates to true.</a:t>
            </a:r>
            <a:endParaRPr lang="en-US" sz="1200" dirty="0">
              <a:latin typeface="Segoe Sans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04E6E186-2B5B-50FF-BC70-25DBAFDEE468}"/>
              </a:ext>
            </a:extLst>
          </p:cNvPr>
          <p:cNvSpPr/>
          <p:nvPr/>
        </p:nvSpPr>
        <p:spPr>
          <a:xfrm>
            <a:off x="2429267" y="3900995"/>
            <a:ext cx="3429714" cy="383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if (score &gt;= 90) {    grade = 'A';}</a:t>
            </a:r>
            <a:endParaRPr lang="en-US" sz="1200" dirty="0">
              <a:latin typeface="Segoe Sans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E9CC93FB-50B3-405F-74C0-F64F2881F1C3}"/>
              </a:ext>
            </a:extLst>
          </p:cNvPr>
          <p:cNvSpPr/>
          <p:nvPr/>
        </p:nvSpPr>
        <p:spPr>
          <a:xfrm>
            <a:off x="5146845" y="2635349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else if</a:t>
            </a:r>
            <a:r>
              <a:rPr lang="en-US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 Statement</a:t>
            </a:r>
            <a:endParaRPr lang="en-US" dirty="0">
              <a:latin typeface="Segoe Sans"/>
            </a:endParaRP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3AA29D5C-7B54-BA78-177A-0522BF29C0F3}"/>
              </a:ext>
            </a:extLst>
          </p:cNvPr>
          <p:cNvSpPr/>
          <p:nvPr/>
        </p:nvSpPr>
        <p:spPr>
          <a:xfrm>
            <a:off x="5108903" y="3161160"/>
            <a:ext cx="2316131" cy="1208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Checks a subsequent condition if the preceding 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if</a:t>
            </a: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 statement's condition was false.</a:t>
            </a:r>
            <a:endParaRPr lang="en-US" sz="1200" dirty="0">
              <a:latin typeface="Segoe Sans"/>
            </a:endParaRP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8FEEE95F-1B18-9A7A-C403-7E16F0ADABCD}"/>
              </a:ext>
            </a:extLst>
          </p:cNvPr>
          <p:cNvSpPr/>
          <p:nvPr/>
        </p:nvSpPr>
        <p:spPr>
          <a:xfrm>
            <a:off x="5105362" y="3897830"/>
            <a:ext cx="2473934" cy="527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else if (score &gt;= 80) {    grade = 'B';}</a:t>
            </a:r>
            <a:endParaRPr lang="en-US" sz="1200" dirty="0">
              <a:latin typeface="Segoe Sans"/>
            </a:endParaRPr>
          </a:p>
        </p:txBody>
      </p:sp>
      <p:sp>
        <p:nvSpPr>
          <p:cNvPr id="32" name="Text 16">
            <a:extLst>
              <a:ext uri="{FF2B5EF4-FFF2-40B4-BE49-F238E27FC236}">
                <a16:creationId xmlns:a16="http://schemas.microsoft.com/office/drawing/2014/main" id="{13FA334F-2E57-4143-D780-156FDCAAFEB9}"/>
              </a:ext>
            </a:extLst>
          </p:cNvPr>
          <p:cNvSpPr/>
          <p:nvPr/>
        </p:nvSpPr>
        <p:spPr>
          <a:xfrm>
            <a:off x="2413967" y="4744916"/>
            <a:ext cx="7351240" cy="4179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3100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The </a:t>
            </a:r>
            <a:r>
              <a:rPr lang="en-US" sz="1400" b="1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Ternary Operator</a:t>
            </a:r>
            <a:r>
              <a:rPr lang="en-US" sz="14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 provides a concise shorthand for simple </a:t>
            </a:r>
            <a:r>
              <a:rPr lang="en-US" sz="14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if-else</a:t>
            </a:r>
            <a:r>
              <a:rPr lang="en-US" sz="14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 structures, like </a:t>
            </a:r>
          </a:p>
          <a:p>
            <a:pPr marL="0" indent="0" algn="just">
              <a:lnSpc>
                <a:spcPts val="3100"/>
              </a:lnSpc>
              <a:buNone/>
            </a:pPr>
            <a:r>
              <a:rPr lang="en-US" sz="14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max = (a &gt; b) ? a : b;</a:t>
            </a:r>
            <a:r>
              <a:rPr lang="en-US" sz="14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.</a:t>
            </a:r>
            <a:endParaRPr lang="en-US" sz="1400" dirty="0">
              <a:latin typeface="Segoe San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43D683-6035-5AAB-40F8-F6F7F1959009}"/>
              </a:ext>
            </a:extLst>
          </p:cNvPr>
          <p:cNvSpPr txBox="1"/>
          <p:nvPr/>
        </p:nvSpPr>
        <p:spPr>
          <a:xfrm>
            <a:off x="2615381" y="1564296"/>
            <a:ext cx="59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egoe Sans"/>
                <a:ea typeface="Prompt Medium" pitchFamily="34" charset="-122"/>
                <a:cs typeface="Prompt Medium" pitchFamily="34" charset="-120"/>
              </a:rPr>
              <a:t>Conditional Statements: If, Else If, Else</a:t>
            </a:r>
            <a:endParaRPr lang="en-US" sz="1800" dirty="0">
              <a:latin typeface="Segoe San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DEADE2-9A1F-0666-59A0-B1F5144D2AD4}"/>
              </a:ext>
            </a:extLst>
          </p:cNvPr>
          <p:cNvSpPr txBox="1"/>
          <p:nvPr/>
        </p:nvSpPr>
        <p:spPr>
          <a:xfrm>
            <a:off x="2413967" y="1297195"/>
            <a:ext cx="7447788" cy="716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5400"/>
              </a:lnSpc>
              <a:buNone/>
            </a:pPr>
            <a:r>
              <a:rPr lang="en-US" sz="32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Conditional Statements: If, Else If, Else</a:t>
            </a:r>
            <a:endParaRPr lang="en-US" sz="3200" b="1" dirty="0">
              <a:solidFill>
                <a:schemeClr val="tx2">
                  <a:lumMod val="10000"/>
                  <a:lumOff val="90000"/>
                </a:schemeClr>
              </a:solidFill>
              <a:latin typeface="Segoe Sans"/>
            </a:endParaRPr>
          </a:p>
        </p:txBody>
      </p:sp>
      <p:sp>
        <p:nvSpPr>
          <p:cNvPr id="34" name="Text 11">
            <a:extLst>
              <a:ext uri="{FF2B5EF4-FFF2-40B4-BE49-F238E27FC236}">
                <a16:creationId xmlns:a16="http://schemas.microsoft.com/office/drawing/2014/main" id="{4D9A652C-B20B-62FC-DA7E-8E268B89A56F}"/>
              </a:ext>
            </a:extLst>
          </p:cNvPr>
          <p:cNvSpPr/>
          <p:nvPr/>
        </p:nvSpPr>
        <p:spPr>
          <a:xfrm>
            <a:off x="8048851" y="2585792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else</a:t>
            </a:r>
            <a:r>
              <a:rPr lang="en-US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 Statement</a:t>
            </a:r>
            <a:endParaRPr lang="en-US" dirty="0">
              <a:latin typeface="Segoe Sans"/>
            </a:endParaRPr>
          </a:p>
        </p:txBody>
      </p:sp>
      <p:sp>
        <p:nvSpPr>
          <p:cNvPr id="42" name="Text 7">
            <a:extLst>
              <a:ext uri="{FF2B5EF4-FFF2-40B4-BE49-F238E27FC236}">
                <a16:creationId xmlns:a16="http://schemas.microsoft.com/office/drawing/2014/main" id="{1C7AD596-569A-DEFB-B3FF-CA4F677E8E8D}"/>
              </a:ext>
            </a:extLst>
          </p:cNvPr>
          <p:cNvSpPr/>
          <p:nvPr/>
        </p:nvSpPr>
        <p:spPr>
          <a:xfrm>
            <a:off x="8048852" y="3106961"/>
            <a:ext cx="1812904" cy="4916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Executes if all preceding 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if</a:t>
            </a: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 and 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else if</a:t>
            </a: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 conditions are false.</a:t>
            </a:r>
            <a:endParaRPr lang="en-US" sz="1200" dirty="0">
              <a:latin typeface="Segoe Sans"/>
            </a:endParaRPr>
          </a:p>
        </p:txBody>
      </p:sp>
      <p:sp>
        <p:nvSpPr>
          <p:cNvPr id="43" name="Text 15">
            <a:extLst>
              <a:ext uri="{FF2B5EF4-FFF2-40B4-BE49-F238E27FC236}">
                <a16:creationId xmlns:a16="http://schemas.microsoft.com/office/drawing/2014/main" id="{B88E2365-29AC-7803-6914-6AE4A7AF7963}"/>
              </a:ext>
            </a:extLst>
          </p:cNvPr>
          <p:cNvSpPr/>
          <p:nvPr/>
        </p:nvSpPr>
        <p:spPr>
          <a:xfrm>
            <a:off x="8054915" y="3861997"/>
            <a:ext cx="342971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else {    grade = 'F';}</a:t>
            </a:r>
            <a:endParaRPr lang="en-US" sz="1200" dirty="0">
              <a:latin typeface="Segoe Sans"/>
            </a:endParaRPr>
          </a:p>
        </p:txBody>
      </p:sp>
    </p:spTree>
    <p:extLst>
      <p:ext uri="{BB962C8B-B14F-4D97-AF65-F5344CB8AC3E}">
        <p14:creationId xmlns:p14="http://schemas.microsoft.com/office/powerpoint/2010/main" val="3902226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Oval 360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4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5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6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Text 0"/>
          <p:cNvSpPr/>
          <p:nvPr/>
        </p:nvSpPr>
        <p:spPr>
          <a:xfrm>
            <a:off x="5879691" y="1246663"/>
            <a:ext cx="550728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>
              <a:buNone/>
            </a:pPr>
            <a:endParaRPr lang="en-US" sz="3200" b="1" dirty="0">
              <a:solidFill>
                <a:schemeClr val="bg1"/>
              </a:solidFill>
              <a:latin typeface="Segoe Sans"/>
            </a:endParaRPr>
          </a:p>
        </p:txBody>
      </p:sp>
      <p:sp>
        <p:nvSpPr>
          <p:cNvPr id="5" name="Text 1"/>
          <p:cNvSpPr/>
          <p:nvPr/>
        </p:nvSpPr>
        <p:spPr>
          <a:xfrm>
            <a:off x="1382538" y="2150548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>
              <a:buNone/>
            </a:pPr>
            <a:r>
              <a:rPr lang="en-US" sz="28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switch</a:t>
            </a:r>
            <a:r>
              <a:rPr lang="en-US" sz="2800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 Statement</a:t>
            </a:r>
            <a:endParaRPr lang="en-US" sz="2800" dirty="0">
              <a:latin typeface="Segoe Sans"/>
            </a:endParaRPr>
          </a:p>
        </p:txBody>
      </p:sp>
      <p:sp>
        <p:nvSpPr>
          <p:cNvPr id="6" name="Text 2"/>
          <p:cNvSpPr/>
          <p:nvPr/>
        </p:nvSpPr>
        <p:spPr>
          <a:xfrm>
            <a:off x="1382538" y="2975438"/>
            <a:ext cx="4123388" cy="812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Evaluates an expression against multiple potential values, directing program flow to a matching </a:t>
            </a: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case</a:t>
            </a:r>
            <a:r>
              <a:rPr lang="en-US" sz="16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 block.</a:t>
            </a:r>
            <a:endParaRPr lang="en-US" sz="1600" dirty="0">
              <a:latin typeface="Segoe Sans"/>
            </a:endParaRPr>
          </a:p>
        </p:txBody>
      </p:sp>
      <p:sp>
        <p:nvSpPr>
          <p:cNvPr id="11" name="Text 5"/>
          <p:cNvSpPr/>
          <p:nvPr/>
        </p:nvSpPr>
        <p:spPr>
          <a:xfrm>
            <a:off x="1382538" y="3957280"/>
            <a:ext cx="5680948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switch (dayOfWeek) {    </a:t>
            </a:r>
          </a:p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case 1: Console.WriteLine("Monday"); break;    </a:t>
            </a:r>
          </a:p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case 2: Console.WriteLine("Tuesday"); break;    </a:t>
            </a:r>
          </a:p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default: </a:t>
            </a:r>
            <a:r>
              <a:rPr lang="en-US" sz="1600" dirty="0" err="1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Console.WriteLine</a:t>
            </a: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("Invalid day"); break;</a:t>
            </a:r>
          </a:p>
          <a:p>
            <a:pPr marL="0" algn="l">
              <a:buNone/>
            </a:pP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  <a:endParaRPr lang="en-US" sz="1600" dirty="0">
              <a:latin typeface="Segoe Sans"/>
            </a:endParaRPr>
          </a:p>
        </p:txBody>
      </p:sp>
      <p:sp>
        <p:nvSpPr>
          <p:cNvPr id="15" name="Text 6"/>
          <p:cNvSpPr/>
          <p:nvPr/>
        </p:nvSpPr>
        <p:spPr>
          <a:xfrm>
            <a:off x="6847177" y="229374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>
              <a:buNone/>
            </a:pPr>
            <a:r>
              <a:rPr lang="en-US" sz="2800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Key Points</a:t>
            </a:r>
            <a:endParaRPr lang="en-US" sz="2800" dirty="0">
              <a:latin typeface="Segoe Sans"/>
            </a:endParaRPr>
          </a:p>
        </p:txBody>
      </p:sp>
      <p:sp>
        <p:nvSpPr>
          <p:cNvPr id="19" name="Text 7"/>
          <p:cNvSpPr/>
          <p:nvPr/>
        </p:nvSpPr>
        <p:spPr>
          <a:xfrm>
            <a:off x="6577782" y="2926245"/>
            <a:ext cx="4896466" cy="309109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case</a:t>
            </a:r>
            <a:r>
              <a:rPr lang="en-US" sz="1600" b="1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 Labels:</a:t>
            </a:r>
            <a:r>
              <a:rPr lang="en-US" sz="16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 Specific values to match the expression (e.g., </a:t>
            </a: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case "Admin":</a:t>
            </a:r>
            <a:r>
              <a:rPr lang="en-US" sz="16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).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DAD8E9"/>
              </a:solidFill>
              <a:latin typeface="Segoe Sans"/>
              <a:ea typeface="Mukta Light" pitchFamily="34" charset="-122"/>
              <a:cs typeface="Mukta Light" pitchFamily="34" charset="-120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" pitchFamily="34" charset="-122"/>
                <a:cs typeface="Consolas" pitchFamily="34" charset="-120"/>
              </a:rPr>
              <a:t>Fallthrough</a:t>
            </a:r>
            <a:r>
              <a:rPr lang="en-US" sz="1600" b="1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: - </a:t>
            </a:r>
            <a:r>
              <a:rPr lang="en-US" sz="16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C# disallows implicit </a:t>
            </a:r>
            <a:r>
              <a:rPr lang="en-US" sz="1600" dirty="0" err="1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fallthrough</a:t>
            </a:r>
            <a:r>
              <a:rPr lang="en-US" sz="16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 between case labels. Each case must end with a break, return, </a:t>
            </a:r>
            <a:r>
              <a:rPr lang="en-US" sz="1600" dirty="0" err="1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goto</a:t>
            </a:r>
            <a:r>
              <a:rPr lang="en-US" sz="16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, or throw</a:t>
            </a:r>
            <a:endParaRPr lang="en-US" sz="1600" dirty="0">
              <a:latin typeface="Segoe Sans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1600" dirty="0">
              <a:latin typeface="Segoe Sans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default</a:t>
            </a:r>
            <a:r>
              <a:rPr lang="en-US" sz="1600" b="1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 Case:</a:t>
            </a:r>
            <a:r>
              <a:rPr lang="en-US" sz="16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 An optional block that executes if no other </a:t>
            </a:r>
            <a:r>
              <a:rPr lang="en-US" sz="16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case</a:t>
            </a:r>
            <a:r>
              <a:rPr lang="en-US" sz="16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 matches.</a:t>
            </a: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endParaRPr lang="en-US" sz="1600" dirty="0">
              <a:latin typeface="Segoe Sans"/>
            </a:endParaRPr>
          </a:p>
          <a:p>
            <a:pPr marL="628650" indent="-285750" algn="just"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C# 8.0+ Enhancements:</a:t>
            </a:r>
            <a:r>
              <a:rPr lang="en-US" sz="16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 Introduced switch expressions for even more concise code, streamlining pattern matching.</a:t>
            </a:r>
            <a:endParaRPr lang="en-US" sz="1600" dirty="0">
              <a:latin typeface="Segoe Sans"/>
            </a:endParaRPr>
          </a:p>
          <a:p>
            <a:pPr marL="342900" algn="just">
              <a:buSzPct val="100000"/>
            </a:pPr>
            <a:endParaRPr lang="en-US" sz="1200" dirty="0">
              <a:latin typeface="Segoe Sans"/>
            </a:endParaRPr>
          </a:p>
        </p:txBody>
      </p:sp>
      <p:sp>
        <p:nvSpPr>
          <p:cNvPr id="376" name="Text 8"/>
          <p:cNvSpPr/>
          <p:nvPr/>
        </p:nvSpPr>
        <p:spPr>
          <a:xfrm>
            <a:off x="7623929" y="3975735"/>
            <a:ext cx="6150054" cy="8129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7" name="Text 9"/>
          <p:cNvSpPr/>
          <p:nvPr/>
        </p:nvSpPr>
        <p:spPr>
          <a:xfrm>
            <a:off x="7623929" y="4875014"/>
            <a:ext cx="6150054" cy="8358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8" name="Text 10"/>
          <p:cNvSpPr/>
          <p:nvPr/>
        </p:nvSpPr>
        <p:spPr>
          <a:xfrm>
            <a:off x="7623929" y="5797153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algn="l">
              <a:buSzPct val="100000"/>
              <a:buChar char="•"/>
            </a:pPr>
            <a:endParaRPr lang="en-US" sz="1200" dirty="0">
              <a:latin typeface="Segoe Sans"/>
            </a:endParaRPr>
          </a:p>
        </p:txBody>
      </p:sp>
      <p:sp>
        <p:nvSpPr>
          <p:cNvPr id="379" name="Shape 4">
            <a:extLst>
              <a:ext uri="{FF2B5EF4-FFF2-40B4-BE49-F238E27FC236}">
                <a16:creationId xmlns:a16="http://schemas.microsoft.com/office/drawing/2014/main" id="{4A8974FD-B657-BAC9-BBF2-21114A5E5841}"/>
              </a:ext>
            </a:extLst>
          </p:cNvPr>
          <p:cNvSpPr/>
          <p:nvPr/>
        </p:nvSpPr>
        <p:spPr>
          <a:xfrm>
            <a:off x="5299667" y="1218250"/>
            <a:ext cx="6174581" cy="620008"/>
          </a:xfrm>
          <a:prstGeom prst="roundRect">
            <a:avLst>
              <a:gd name="adj" fmla="val 0"/>
            </a:avLst>
          </a:prstGeom>
          <a:solidFill>
            <a:srgbClr val="181930"/>
          </a:solidFill>
          <a:ln/>
        </p:spPr>
        <p:txBody>
          <a:bodyPr/>
          <a:lstStyle/>
          <a:p>
            <a:r>
              <a:rPr lang="en-IN" sz="3200" b="1" dirty="0">
                <a:solidFill>
                  <a:schemeClr val="bg1"/>
                </a:solidFill>
                <a:latin typeface="Segoe Sans"/>
              </a:rPr>
              <a:t>Conditional Statements: switch</a:t>
            </a:r>
          </a:p>
        </p:txBody>
      </p:sp>
    </p:spTree>
    <p:extLst>
      <p:ext uri="{BB962C8B-B14F-4D97-AF65-F5344CB8AC3E}">
        <p14:creationId xmlns:p14="http://schemas.microsoft.com/office/powerpoint/2010/main" val="2767482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0F514-9A34-D309-7A28-2AD052AF2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822FBD-B799-1C4F-3519-270843873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5947EB2-8140-49B2-607B-64978F7B6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17F9D32-54C4-4D0A-067E-B909D06C5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BA2970-65E9-9712-A3ED-9625692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18FDEE-9180-AEDC-2CE2-3D5E06B4B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90C7AAF-D4CB-8C23-51D2-4184D487C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CCBFEA-C6DB-7515-846B-CA5043669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1A9E98-1E36-01B0-456A-498FE2CD9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9AE606-409B-CB6F-A1AD-3366A2F11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4D431B-1B08-2EBD-263E-C26E5C5A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A09C4D-6237-4792-752A-A48A0B17D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F718E50-DD69-C1DD-862B-9B668BF36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5DAC3175-4CF7-0C0F-9F45-0934D29E9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872"/>
            <a:ext cx="33664" cy="51294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5A744A78-65E0-9F80-3E5A-B89470592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88" y="1080212"/>
            <a:ext cx="5276850" cy="432726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1354EB1-03AC-9580-6E2E-2C36894FE2BF}"/>
              </a:ext>
            </a:extLst>
          </p:cNvPr>
          <p:cNvSpPr/>
          <p:nvPr/>
        </p:nvSpPr>
        <p:spPr>
          <a:xfrm>
            <a:off x="2947653" y="2536502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for</a:t>
            </a:r>
            <a:r>
              <a:rPr lang="en-US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 Loop</a:t>
            </a:r>
            <a:endParaRPr lang="en-US" dirty="0">
              <a:latin typeface="Segoe Sans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589419C-5EC9-61AF-81B0-9B8C20B8C559}"/>
              </a:ext>
            </a:extLst>
          </p:cNvPr>
          <p:cNvSpPr/>
          <p:nvPr/>
        </p:nvSpPr>
        <p:spPr>
          <a:xfrm>
            <a:off x="2974132" y="3033950"/>
            <a:ext cx="256142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Executes a block of code a predetermined number of times, ideal for fixed iterations.</a:t>
            </a:r>
            <a:endParaRPr lang="en-US" sz="1200" dirty="0"/>
          </a:p>
          <a:p>
            <a:pPr marL="0" indent="0">
              <a:lnSpc>
                <a:spcPts val="1800"/>
              </a:lnSpc>
              <a:buNone/>
            </a:pPr>
            <a:endParaRPr lang="en-US" sz="1200" dirty="0">
              <a:solidFill>
                <a:srgbClr val="DAD8E9"/>
              </a:solidFill>
              <a:latin typeface="Segoe Sans"/>
              <a:ea typeface="Mukta Light" pitchFamily="34" charset="-122"/>
              <a:cs typeface="Mukta Light" pitchFamily="34" charset="-12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42BCCE1B-0FE2-7A94-15FA-CF6A8A84116D}"/>
              </a:ext>
            </a:extLst>
          </p:cNvPr>
          <p:cNvSpPr/>
          <p:nvPr/>
        </p:nvSpPr>
        <p:spPr>
          <a:xfrm>
            <a:off x="2976855" y="3982826"/>
            <a:ext cx="3429714" cy="11529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100"/>
              </a:lnSpc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for (int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i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= 0;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i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&lt; 10;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i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++) {   </a:t>
            </a:r>
          </a:p>
          <a:p>
            <a:pPr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Console.WriteLine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i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);</a:t>
            </a:r>
          </a:p>
          <a:p>
            <a:pPr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}</a:t>
            </a:r>
            <a:endParaRPr lang="en-US" sz="1200" dirty="0"/>
          </a:p>
          <a:p>
            <a:pPr marL="0" indent="0">
              <a:lnSpc>
                <a:spcPts val="3100"/>
              </a:lnSpc>
              <a:buNone/>
            </a:pPr>
            <a:endParaRPr lang="en-US" sz="1200" dirty="0">
              <a:latin typeface="Segoe Sans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1D87F528-B0C3-AD6A-0190-5CD7CD2379C1}"/>
              </a:ext>
            </a:extLst>
          </p:cNvPr>
          <p:cNvSpPr/>
          <p:nvPr/>
        </p:nvSpPr>
        <p:spPr>
          <a:xfrm>
            <a:off x="6758003" y="2450628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while</a:t>
            </a:r>
            <a:r>
              <a:rPr lang="en-US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 Loop</a:t>
            </a:r>
            <a:endParaRPr lang="en-US" dirty="0">
              <a:latin typeface="Segoe Sans"/>
            </a:endParaRP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C9AB7C4E-8482-210C-D6ED-4A483A2CC90A}"/>
              </a:ext>
            </a:extLst>
          </p:cNvPr>
          <p:cNvSpPr/>
          <p:nvPr/>
        </p:nvSpPr>
        <p:spPr>
          <a:xfrm>
            <a:off x="6776327" y="2943932"/>
            <a:ext cx="2712439" cy="1208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Repeats a block of code as long as a specified condition remains true. The condition is checked before each iteration</a:t>
            </a:r>
            <a:endParaRPr lang="en-US" sz="1200" dirty="0">
              <a:latin typeface="Segoe Sans"/>
            </a:endParaRP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E0E26A68-9030-96AD-BBCD-2A29E4680A34}"/>
              </a:ext>
            </a:extLst>
          </p:cNvPr>
          <p:cNvSpPr/>
          <p:nvPr/>
        </p:nvSpPr>
        <p:spPr>
          <a:xfrm>
            <a:off x="6758003" y="4096459"/>
            <a:ext cx="2473934" cy="527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int count = 0;</a:t>
            </a:r>
          </a:p>
          <a:p>
            <a:pPr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while (count &lt; 5) {   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Console.WriteLine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(count++);</a:t>
            </a:r>
          </a:p>
          <a:p>
            <a:pPr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}</a:t>
            </a:r>
            <a:endParaRPr lang="en-US" sz="1200" dirty="0"/>
          </a:p>
        </p:txBody>
      </p:sp>
      <p:sp>
        <p:nvSpPr>
          <p:cNvPr id="32" name="Text 16">
            <a:extLst>
              <a:ext uri="{FF2B5EF4-FFF2-40B4-BE49-F238E27FC236}">
                <a16:creationId xmlns:a16="http://schemas.microsoft.com/office/drawing/2014/main" id="{6A698A97-3DE4-9E0F-54AE-5ADE9D2CF688}"/>
              </a:ext>
            </a:extLst>
          </p:cNvPr>
          <p:cNvSpPr/>
          <p:nvPr/>
        </p:nvSpPr>
        <p:spPr>
          <a:xfrm>
            <a:off x="2976855" y="5154235"/>
            <a:ext cx="6866852" cy="8626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1800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These loops are essential for tasks like iterating through arrays, performing fixed </a:t>
            </a:r>
          </a:p>
          <a:p>
            <a:pPr marL="0" indent="0" algn="just">
              <a:lnSpc>
                <a:spcPts val="1800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repetitions, and implementing counter-based logic in C# applications.</a:t>
            </a:r>
            <a:endParaRPr lang="en-US" sz="1400" dirty="0">
              <a:latin typeface="Segoe San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BAC00-5A0E-041C-4DD4-B9D46C974BFB}"/>
              </a:ext>
            </a:extLst>
          </p:cNvPr>
          <p:cNvSpPr txBox="1"/>
          <p:nvPr/>
        </p:nvSpPr>
        <p:spPr>
          <a:xfrm>
            <a:off x="2615381" y="1564296"/>
            <a:ext cx="59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egoe Sans"/>
                <a:ea typeface="Prompt Medium" pitchFamily="34" charset="-122"/>
                <a:cs typeface="Prompt Medium" pitchFamily="34" charset="-120"/>
              </a:rPr>
              <a:t>Conditional Statements: If, Else If, Else</a:t>
            </a:r>
            <a:endParaRPr lang="en-US" sz="1800" dirty="0">
              <a:latin typeface="Segoe San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7C13FB-ED01-EA7C-78BA-53193042ACF4}"/>
              </a:ext>
            </a:extLst>
          </p:cNvPr>
          <p:cNvSpPr txBox="1"/>
          <p:nvPr/>
        </p:nvSpPr>
        <p:spPr>
          <a:xfrm>
            <a:off x="2823122" y="1274914"/>
            <a:ext cx="7304104" cy="716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5400"/>
              </a:lnSpc>
              <a:buNone/>
            </a:pPr>
            <a:r>
              <a:rPr lang="en-US" sz="32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Segoe Sans"/>
              </a:rPr>
              <a:t>Looping Structures: For and While</a:t>
            </a:r>
          </a:p>
        </p:txBody>
      </p:sp>
    </p:spTree>
    <p:extLst>
      <p:ext uri="{BB962C8B-B14F-4D97-AF65-F5344CB8AC3E}">
        <p14:creationId xmlns:p14="http://schemas.microsoft.com/office/powerpoint/2010/main" val="365352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33434D-CA89-092D-F1E6-D581C281F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9E5B8F0-9014-3873-7DC5-CB1293EE0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65B262A-6D05-3A44-F109-64E60A9D8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EB92505-5F69-4003-094A-CF859565D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8C04BA-42C1-094E-1343-649DBA64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D00DFDC-8873-26E4-AAFE-B24A75C59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505E895-E31F-5486-B148-36183D1BE8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BA99D6-7A6E-7255-5FE7-DA2691409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1BBC5D-FFA1-F47F-F250-FE2B69B9F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2B0FC2-71D2-B0CC-AF8C-03A62A726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463F28-2FD5-E25C-FF3E-551438D35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7CEF4AA-050D-65E5-82BE-5E2689ECE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6287D91-62D6-6CE8-C603-DF2E59E1E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EF2E7FEE-C4C3-C467-E040-DB48624CE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872"/>
            <a:ext cx="33664" cy="51294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BC4FEFD-0036-681E-442C-61BE92B77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88" y="1080212"/>
            <a:ext cx="5276850" cy="432726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2ED41EC3-7C94-E505-5CB5-3953B4A34CE9}"/>
              </a:ext>
            </a:extLst>
          </p:cNvPr>
          <p:cNvSpPr/>
          <p:nvPr/>
        </p:nvSpPr>
        <p:spPr>
          <a:xfrm>
            <a:off x="2396071" y="2278258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" pitchFamily="34" charset="-122"/>
                <a:cs typeface="Consolas" pitchFamily="34" charset="-120"/>
              </a:rPr>
              <a:t>do-while Loop</a:t>
            </a: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F27C05A8-DCE9-B833-8780-1CBBE28702B7}"/>
              </a:ext>
            </a:extLst>
          </p:cNvPr>
          <p:cNvSpPr/>
          <p:nvPr/>
        </p:nvSpPr>
        <p:spPr>
          <a:xfrm>
            <a:off x="2396071" y="2969117"/>
            <a:ext cx="339733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Guarantees that its code block executes at least once before checking the condition. The condition is evaluated after each iteration.</a:t>
            </a:r>
          </a:p>
          <a:p>
            <a:pPr marL="0" indent="0">
              <a:lnSpc>
                <a:spcPts val="1800"/>
              </a:lnSpc>
              <a:buNone/>
            </a:pPr>
            <a:endParaRPr lang="en-US" sz="1200" dirty="0">
              <a:solidFill>
                <a:srgbClr val="DAD8E9"/>
              </a:solidFill>
              <a:latin typeface="Segoe Sans"/>
              <a:ea typeface="Mukta Light" pitchFamily="34" charset="-122"/>
              <a:cs typeface="Mukta Light" pitchFamily="34" charset="-12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7EE94724-2299-C3CC-981E-261102551188}"/>
              </a:ext>
            </a:extLst>
          </p:cNvPr>
          <p:cNvSpPr/>
          <p:nvPr/>
        </p:nvSpPr>
        <p:spPr>
          <a:xfrm>
            <a:off x="2394655" y="3870730"/>
            <a:ext cx="3429714" cy="11529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do {    </a:t>
            </a:r>
          </a:p>
          <a:p>
            <a:pPr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input = 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Console.ReadLine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();</a:t>
            </a:r>
          </a:p>
          <a:p>
            <a:pPr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} while (input != "exit");</a:t>
            </a:r>
          </a:p>
          <a:p>
            <a:pPr marL="0" indent="0">
              <a:lnSpc>
                <a:spcPts val="3100"/>
              </a:lnSpc>
              <a:buNone/>
            </a:pPr>
            <a:endParaRPr lang="en-US" sz="1200" dirty="0">
              <a:latin typeface="Segoe Sans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E7BCEBD6-DBE5-B3D5-16D0-D7BB12A80BBB}"/>
              </a:ext>
            </a:extLst>
          </p:cNvPr>
          <p:cNvSpPr/>
          <p:nvPr/>
        </p:nvSpPr>
        <p:spPr>
          <a:xfrm>
            <a:off x="6488737" y="2277574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foreach</a:t>
            </a:r>
            <a:r>
              <a:rPr lang="en-US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 Loop</a:t>
            </a:r>
            <a:endParaRPr lang="en-US" dirty="0">
              <a:latin typeface="Segoe Sans"/>
            </a:endParaRP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DBDAE9FF-0C5B-8FA6-8815-86B0FF360F53}"/>
              </a:ext>
            </a:extLst>
          </p:cNvPr>
          <p:cNvSpPr/>
          <p:nvPr/>
        </p:nvSpPr>
        <p:spPr>
          <a:xfrm>
            <a:off x="6488737" y="2965173"/>
            <a:ext cx="2712439" cy="1208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Specifically designed to iterate over each element in a collection (e.g., arrays, lists) without needing an explicit index.</a:t>
            </a: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9AB8BBCD-295A-E5CA-7F8C-7EDB71236B8B}"/>
              </a:ext>
            </a:extLst>
          </p:cNvPr>
          <p:cNvSpPr/>
          <p:nvPr/>
        </p:nvSpPr>
        <p:spPr>
          <a:xfrm>
            <a:off x="6492945" y="3824920"/>
            <a:ext cx="3170679" cy="527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string[] names = {"Alice", "Bob"};</a:t>
            </a:r>
          </a:p>
          <a:p>
            <a:pPr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foreach (string name in names) {    </a:t>
            </a:r>
            <a:r>
              <a:rPr lang="en-US" sz="1200" dirty="0">
                <a:solidFill>
                  <a:srgbClr val="DAD8E9"/>
                </a:solidFill>
                <a:highlight>
                  <a:srgbClr val="00000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	</a:t>
            </a:r>
            <a:r>
              <a:rPr lang="en-US" sz="1200" dirty="0" err="1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Console.WriteLine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(name);</a:t>
            </a:r>
          </a:p>
          <a:p>
            <a:pPr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}</a:t>
            </a:r>
          </a:p>
          <a:p>
            <a:pPr>
              <a:lnSpc>
                <a:spcPts val="1800"/>
              </a:lnSpc>
            </a:pP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C5F122-ED55-C179-B9B1-622581E73155}"/>
              </a:ext>
            </a:extLst>
          </p:cNvPr>
          <p:cNvSpPr txBox="1"/>
          <p:nvPr/>
        </p:nvSpPr>
        <p:spPr>
          <a:xfrm>
            <a:off x="2615381" y="1564296"/>
            <a:ext cx="59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egoe Sans"/>
                <a:ea typeface="Prompt Medium" pitchFamily="34" charset="-122"/>
                <a:cs typeface="Prompt Medium" pitchFamily="34" charset="-120"/>
              </a:rPr>
              <a:t>Conditional Statements: If, Else If, Else</a:t>
            </a:r>
            <a:endParaRPr lang="en-US" sz="1800" dirty="0">
              <a:latin typeface="Segoe San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C3DBB4-174F-AED0-C48A-172F3FF626F9}"/>
              </a:ext>
            </a:extLst>
          </p:cNvPr>
          <p:cNvSpPr txBox="1"/>
          <p:nvPr/>
        </p:nvSpPr>
        <p:spPr>
          <a:xfrm>
            <a:off x="2202155" y="1195194"/>
            <a:ext cx="7787689" cy="698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5400"/>
              </a:lnSpc>
              <a:buNone/>
            </a:pPr>
            <a:r>
              <a:rPr lang="en-US" sz="30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Segoe Sans"/>
              </a:rPr>
              <a:t>Looping Structures: Do-While and Foreach</a:t>
            </a:r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26CA3134-A2F3-074C-2CD9-AC3A6353DE48}"/>
              </a:ext>
            </a:extLst>
          </p:cNvPr>
          <p:cNvSpPr/>
          <p:nvPr/>
        </p:nvSpPr>
        <p:spPr>
          <a:xfrm>
            <a:off x="2394655" y="5189798"/>
            <a:ext cx="339733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Best used when you need to perform an action at least one time, regardless of the initial condition</a:t>
            </a:r>
            <a:r>
              <a:rPr lang="en-US" sz="12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.</a:t>
            </a:r>
          </a:p>
          <a:p>
            <a:pPr marL="0" indent="0">
              <a:lnSpc>
                <a:spcPts val="1800"/>
              </a:lnSpc>
              <a:buNone/>
            </a:pPr>
            <a:endParaRPr lang="en-US" sz="1200" dirty="0">
              <a:solidFill>
                <a:srgbClr val="DAD8E9"/>
              </a:solidFill>
              <a:latin typeface="Segoe Sans"/>
              <a:ea typeface="Mukta Light" pitchFamily="34" charset="-122"/>
              <a:cs typeface="Mukta Light" pitchFamily="34" charset="-12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73576ACF-BF2B-9E4E-ECC2-126E47D48823}"/>
              </a:ext>
            </a:extLst>
          </p:cNvPr>
          <p:cNvSpPr/>
          <p:nvPr/>
        </p:nvSpPr>
        <p:spPr>
          <a:xfrm>
            <a:off x="6488737" y="4988062"/>
            <a:ext cx="339733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>
              <a:lnSpc>
                <a:spcPts val="1800"/>
              </a:lnSpc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This loop simplifies code when working with collections, making it more readable and less error-prone.</a:t>
            </a:r>
          </a:p>
          <a:p>
            <a:pPr marL="0" indent="0">
              <a:lnSpc>
                <a:spcPts val="1800"/>
              </a:lnSpc>
              <a:buNone/>
            </a:pPr>
            <a:endParaRPr lang="en-US" sz="1200" dirty="0">
              <a:solidFill>
                <a:srgbClr val="DAD8E9"/>
              </a:solidFill>
              <a:latin typeface="Segoe Sans"/>
              <a:ea typeface="Mukta Light" pitchFamily="34" charset="-122"/>
              <a:cs typeface="Mukta Light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963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A05F04-E604-C39D-30BD-A424F7AB6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D7E709-7727-4CFF-0552-D5625C21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E6662C7-6CB0-3F4E-F5EB-E44EB1BC7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286BA18-B9B5-1660-9CCA-F51F82F15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8B4CBCF-6175-B0ED-E76B-5AD5908CD0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52D34AA-20EE-0D74-62D2-6C2AF43B7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0472AA0-F30B-D1F6-517C-0EC2462C5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86D4678-A675-C9D4-FD59-F1307BB86E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2AEC2A-C93F-1319-5E08-A26D55503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6F82B4-3C02-BBFD-B94C-DB4EF553F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4F82EF-D1E6-DA8D-E271-8B48A93CE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8FE6CA-1B2F-07BE-A95C-CAA34FFFB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55E23FA-3626-F9F8-4106-44F9C0E06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3219CF-8625-E529-A1D5-6FE657340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872"/>
            <a:ext cx="33664" cy="51294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20C2020-EBDD-453B-B314-AAB2BDCE7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88" y="1080212"/>
            <a:ext cx="5276850" cy="432726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</p:txBody>
      </p:sp>
      <p:sp>
        <p:nvSpPr>
          <p:cNvPr id="4" name="Text 1"/>
          <p:cNvSpPr/>
          <p:nvPr/>
        </p:nvSpPr>
        <p:spPr>
          <a:xfrm>
            <a:off x="2553218" y="2267188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cs typeface="Prompt Medium" pitchFamily="34" charset="-120"/>
              </a:rPr>
              <a:t>for vs foreach</a:t>
            </a:r>
            <a:endParaRPr lang="en-US" dirty="0"/>
          </a:p>
        </p:txBody>
      </p:sp>
      <p:sp>
        <p:nvSpPr>
          <p:cNvPr id="17" name="Shape 4"/>
          <p:cNvSpPr/>
          <p:nvPr/>
        </p:nvSpPr>
        <p:spPr>
          <a:xfrm>
            <a:off x="4133141" y="1284897"/>
            <a:ext cx="3975875" cy="684037"/>
          </a:xfrm>
          <a:prstGeom prst="roundRect">
            <a:avLst>
              <a:gd name="adj" fmla="val 2381"/>
            </a:avLst>
          </a:prstGeom>
          <a:noFill/>
          <a:ln/>
        </p:spPr>
        <p:txBody>
          <a:bodyPr/>
          <a:lstStyle/>
          <a:p>
            <a:r>
              <a:rPr lang="en-IN" sz="3200" b="1" dirty="0">
                <a:solidFill>
                  <a:schemeClr val="bg1"/>
                </a:solidFill>
                <a:highlight>
                  <a:srgbClr val="000000"/>
                </a:highlight>
                <a:latin typeface="Segoe Sans"/>
              </a:rPr>
              <a:t> Points To Be Noted</a:t>
            </a:r>
          </a:p>
        </p:txBody>
      </p:sp>
      <p:sp>
        <p:nvSpPr>
          <p:cNvPr id="19" name="Text 5"/>
          <p:cNvSpPr/>
          <p:nvPr/>
        </p:nvSpPr>
        <p:spPr>
          <a:xfrm>
            <a:off x="1098590" y="4562594"/>
            <a:ext cx="568094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23" name="Text 6"/>
          <p:cNvSpPr/>
          <p:nvPr/>
        </p:nvSpPr>
        <p:spPr>
          <a:xfrm>
            <a:off x="864037" y="621053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31" name="Text 8"/>
          <p:cNvSpPr/>
          <p:nvPr/>
        </p:nvSpPr>
        <p:spPr>
          <a:xfrm>
            <a:off x="7623929" y="2914650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35" name="Text 11"/>
          <p:cNvSpPr/>
          <p:nvPr/>
        </p:nvSpPr>
        <p:spPr>
          <a:xfrm>
            <a:off x="7858482" y="4167545"/>
            <a:ext cx="5680948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36" name="Text 12"/>
          <p:cNvSpPr/>
          <p:nvPr/>
        </p:nvSpPr>
        <p:spPr>
          <a:xfrm>
            <a:off x="7623929" y="6210538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19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3482B95-0FD3-E575-2359-539F8103D134}"/>
              </a:ext>
            </a:extLst>
          </p:cNvPr>
          <p:cNvSpPr txBox="1"/>
          <p:nvPr/>
        </p:nvSpPr>
        <p:spPr>
          <a:xfrm>
            <a:off x="6651464" y="2267188"/>
            <a:ext cx="6933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Nested loops</a:t>
            </a:r>
            <a:endParaRPr lang="en-IN" dirty="0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17C2327-3E23-AED3-6EAE-97A952A1A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2639"/>
            <a:ext cx="65" cy="605278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84A56FE-8FEB-AC95-5EAA-F71A0ECB87AD}"/>
              </a:ext>
            </a:extLst>
          </p:cNvPr>
          <p:cNvSpPr txBox="1"/>
          <p:nvPr/>
        </p:nvSpPr>
        <p:spPr>
          <a:xfrm>
            <a:off x="2356584" y="2930579"/>
            <a:ext cx="30745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 gives index-based control, while foreach directly accesses elements.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 allows skipping certain indices, foreach traverses all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Foreach, unlike for, does not allow reverse traversal</a:t>
            </a:r>
            <a:endParaRPr lang="en-IN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CA7DB8-6978-1C28-B95E-EF39DB951518}"/>
              </a:ext>
            </a:extLst>
          </p:cNvPr>
          <p:cNvSpPr txBox="1"/>
          <p:nvPr/>
        </p:nvSpPr>
        <p:spPr>
          <a:xfrm>
            <a:off x="6684279" y="2943932"/>
            <a:ext cx="307458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A loop inside another loop allows handling multi-level logic.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Commonly used for pattern generation, matrix operations, and grid-based tasks.</a:t>
            </a:r>
          </a:p>
        </p:txBody>
      </p:sp>
    </p:spTree>
    <p:extLst>
      <p:ext uri="{BB962C8B-B14F-4D97-AF65-F5344CB8AC3E}">
        <p14:creationId xmlns:p14="http://schemas.microsoft.com/office/powerpoint/2010/main" val="367033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924EE5-A9A2-A3EF-3A7B-53C434E1A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9A3FA22-82FA-65C6-D823-442FCF49D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D98C54-B411-56E0-0E61-1CE2155E7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8FDF80C-3C9D-E12A-0780-D89B3F52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F60241F-ADBB-8403-C7D1-7C13B8EB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E10FE1-ABF8-6AEE-61BD-0C2D6E26E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D37903C-FD87-32A8-C8E1-6A7CA50B2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9AFBAB3-5E12-9ADB-E561-A5382759C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D9870B-7A6A-4E1B-A48C-7B70DFB29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DA7424-87FF-98B7-0DC6-633692179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3F0F01-2822-2DDF-0719-5440EECC12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6F84830-C068-E4E0-4B08-AEA813E2F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8B4459A-604A-198E-677A-78BA0F9F4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D459E094-5341-024A-80C6-A1A6C8501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872"/>
            <a:ext cx="33664" cy="512945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2C1B23FB-ADAD-794C-2129-BDFB435A4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5488" y="1080212"/>
            <a:ext cx="5276850" cy="432726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>
                    <a:alpha val="80000"/>
                  </a:schemeClr>
                </a:solidFill>
                <a:effectLst/>
              </a:rPr>
              <a:t>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>
                  <a:alpha val="80000"/>
                </a:schemeClr>
              </a:solidFill>
              <a:effectLst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B0CE9B25-67C8-BE35-6ADF-A5933CBD3B59}"/>
              </a:ext>
            </a:extLst>
          </p:cNvPr>
          <p:cNvSpPr/>
          <p:nvPr/>
        </p:nvSpPr>
        <p:spPr>
          <a:xfrm>
            <a:off x="2423800" y="2472789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break</a:t>
            </a:r>
            <a:r>
              <a:rPr lang="en-US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 </a:t>
            </a:r>
            <a:endParaRPr lang="en-US" dirty="0">
              <a:latin typeface="Segoe Sans"/>
            </a:endParaRPr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0490F6C-7EC9-2A53-CE0B-C95B295499A6}"/>
              </a:ext>
            </a:extLst>
          </p:cNvPr>
          <p:cNvSpPr/>
          <p:nvPr/>
        </p:nvSpPr>
        <p:spPr>
          <a:xfrm>
            <a:off x="2413967" y="3056813"/>
            <a:ext cx="199074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Immediately terminates the innermost loop or switch statement and transfers control to the statement following it.</a:t>
            </a: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BAB36001-8F26-1EC2-E8C9-000A627E3AEF}"/>
              </a:ext>
            </a:extLst>
          </p:cNvPr>
          <p:cNvSpPr/>
          <p:nvPr/>
        </p:nvSpPr>
        <p:spPr>
          <a:xfrm>
            <a:off x="2429312" y="4220774"/>
            <a:ext cx="3429714" cy="383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if (value == target) break;</a:t>
            </a: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50148D93-BF53-99E6-AE52-76C528500B67}"/>
              </a:ext>
            </a:extLst>
          </p:cNvPr>
          <p:cNvSpPr/>
          <p:nvPr/>
        </p:nvSpPr>
        <p:spPr>
          <a:xfrm>
            <a:off x="5146845" y="2472789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continue</a:t>
            </a:r>
            <a:r>
              <a:rPr lang="en-US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 </a:t>
            </a:r>
            <a:endParaRPr lang="en-US" dirty="0">
              <a:latin typeface="Segoe Sans"/>
            </a:endParaRP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0DBA168B-4C6D-620A-BE06-95ED5068B915}"/>
              </a:ext>
            </a:extLst>
          </p:cNvPr>
          <p:cNvSpPr/>
          <p:nvPr/>
        </p:nvSpPr>
        <p:spPr>
          <a:xfrm>
            <a:off x="5099663" y="3048803"/>
            <a:ext cx="2316131" cy="1208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Skips the remaining statements in the current iteration of a loop and proceeds to the next iteration.</a:t>
            </a: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6C81189F-0666-3F32-6C1C-0CF6A3496C0C}"/>
              </a:ext>
            </a:extLst>
          </p:cNvPr>
          <p:cNvSpPr/>
          <p:nvPr/>
        </p:nvSpPr>
        <p:spPr>
          <a:xfrm>
            <a:off x="5105407" y="4231084"/>
            <a:ext cx="2473934" cy="5270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if (item % 2 != 0) continue;</a:t>
            </a:r>
          </a:p>
        </p:txBody>
      </p:sp>
      <p:sp>
        <p:nvSpPr>
          <p:cNvPr id="32" name="Text 16">
            <a:extLst>
              <a:ext uri="{FF2B5EF4-FFF2-40B4-BE49-F238E27FC236}">
                <a16:creationId xmlns:a16="http://schemas.microsoft.com/office/drawing/2014/main" id="{68798C5E-1A48-7225-E604-7DFEB252FE68}"/>
              </a:ext>
            </a:extLst>
          </p:cNvPr>
          <p:cNvSpPr/>
          <p:nvPr/>
        </p:nvSpPr>
        <p:spPr>
          <a:xfrm>
            <a:off x="2423799" y="5011819"/>
            <a:ext cx="7437955" cy="4179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3100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Segoe Sans"/>
                <a:cs typeface="Mukta Light" pitchFamily="34" charset="-120"/>
              </a:rPr>
              <a:t>These statements offer fine-grained control over loop execution and method flow, allowing for </a:t>
            </a:r>
          </a:p>
          <a:p>
            <a:pPr marL="0" indent="0" algn="just">
              <a:lnSpc>
                <a:spcPts val="1800"/>
              </a:lnSpc>
              <a:buNone/>
            </a:pPr>
            <a:r>
              <a:rPr lang="en-US" sz="1400" dirty="0">
                <a:solidFill>
                  <a:srgbClr val="DAD8E9"/>
                </a:solidFill>
                <a:latin typeface="Segoe Sans"/>
                <a:cs typeface="Mukta Light" pitchFamily="34" charset="-120"/>
              </a:rPr>
              <a:t>dynamic adjustments to program logic.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89FA54-58F9-3437-5B29-90667CC43A19}"/>
              </a:ext>
            </a:extLst>
          </p:cNvPr>
          <p:cNvSpPr txBox="1"/>
          <p:nvPr/>
        </p:nvSpPr>
        <p:spPr>
          <a:xfrm>
            <a:off x="2615381" y="1564296"/>
            <a:ext cx="596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Segoe Sans"/>
                <a:ea typeface="Prompt Medium" pitchFamily="34" charset="-122"/>
                <a:cs typeface="Prompt Medium" pitchFamily="34" charset="-120"/>
              </a:rPr>
              <a:t>Conditional Statements: If, Else If, Else</a:t>
            </a:r>
            <a:endParaRPr lang="en-US" sz="1800" dirty="0">
              <a:latin typeface="Segoe San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85D509-77C0-B42E-C5FC-AA177680FE24}"/>
              </a:ext>
            </a:extLst>
          </p:cNvPr>
          <p:cNvSpPr txBox="1"/>
          <p:nvPr/>
        </p:nvSpPr>
        <p:spPr>
          <a:xfrm>
            <a:off x="2290377" y="1297195"/>
            <a:ext cx="8092490" cy="698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ts val="5400"/>
              </a:lnSpc>
              <a:buNone/>
            </a:pPr>
            <a:r>
              <a:rPr lang="en-US" sz="30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Jump Statements: Break, Continue, Return</a:t>
            </a:r>
          </a:p>
        </p:txBody>
      </p:sp>
      <p:sp>
        <p:nvSpPr>
          <p:cNvPr id="34" name="Text 11">
            <a:extLst>
              <a:ext uri="{FF2B5EF4-FFF2-40B4-BE49-F238E27FC236}">
                <a16:creationId xmlns:a16="http://schemas.microsoft.com/office/drawing/2014/main" id="{442889C4-B22A-B2FA-138C-F82EED053A27}"/>
              </a:ext>
            </a:extLst>
          </p:cNvPr>
          <p:cNvSpPr/>
          <p:nvPr/>
        </p:nvSpPr>
        <p:spPr>
          <a:xfrm>
            <a:off x="8048851" y="2423232"/>
            <a:ext cx="2743200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Prompt Medium" pitchFamily="34" charset="-122"/>
                <a:cs typeface="Prompt Medium" pitchFamily="34" charset="-120"/>
              </a:rPr>
              <a:t>return</a:t>
            </a:r>
            <a:r>
              <a:rPr lang="en-US" dirty="0">
                <a:solidFill>
                  <a:srgbClr val="C6BFEE"/>
                </a:solidFill>
                <a:latin typeface="Segoe Sans"/>
                <a:ea typeface="Prompt Medium" pitchFamily="34" charset="-122"/>
                <a:cs typeface="Prompt Medium" pitchFamily="34" charset="-120"/>
              </a:rPr>
              <a:t> </a:t>
            </a:r>
            <a:endParaRPr lang="en-US" dirty="0">
              <a:latin typeface="Segoe Sans"/>
            </a:endParaRPr>
          </a:p>
        </p:txBody>
      </p:sp>
      <p:sp>
        <p:nvSpPr>
          <p:cNvPr id="42" name="Text 7">
            <a:extLst>
              <a:ext uri="{FF2B5EF4-FFF2-40B4-BE49-F238E27FC236}">
                <a16:creationId xmlns:a16="http://schemas.microsoft.com/office/drawing/2014/main" id="{42511371-0CBB-FCAC-D305-570EBE411E5B}"/>
              </a:ext>
            </a:extLst>
          </p:cNvPr>
          <p:cNvSpPr/>
          <p:nvPr/>
        </p:nvSpPr>
        <p:spPr>
          <a:xfrm>
            <a:off x="8048851" y="2991940"/>
            <a:ext cx="1729182" cy="4916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Segoe Sans"/>
                <a:ea typeface="Mukta Light" pitchFamily="34" charset="-122"/>
                <a:cs typeface="Mukta Light" pitchFamily="34" charset="-120"/>
              </a:rPr>
              <a:t>Exits the current method and returns control to the calling method, optionally returning a value.</a:t>
            </a:r>
          </a:p>
          <a:p>
            <a:pPr marL="0" indent="0">
              <a:lnSpc>
                <a:spcPts val="1800"/>
              </a:lnSpc>
              <a:buNone/>
            </a:pPr>
            <a:endParaRPr lang="en-US" sz="1200" dirty="0">
              <a:latin typeface="Segoe Sans"/>
            </a:endParaRPr>
          </a:p>
        </p:txBody>
      </p:sp>
      <p:sp>
        <p:nvSpPr>
          <p:cNvPr id="43" name="Text 15">
            <a:extLst>
              <a:ext uri="{FF2B5EF4-FFF2-40B4-BE49-F238E27FC236}">
                <a16:creationId xmlns:a16="http://schemas.microsoft.com/office/drawing/2014/main" id="{2F2052EE-37C2-B602-FCEA-D6CB3AE9EACC}"/>
              </a:ext>
            </a:extLst>
          </p:cNvPr>
          <p:cNvSpPr/>
          <p:nvPr/>
        </p:nvSpPr>
        <p:spPr>
          <a:xfrm>
            <a:off x="8110748" y="4188070"/>
            <a:ext cx="342971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public int Add(int a, int b) {    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00000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	</a:t>
            </a: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return a + b;</a:t>
            </a:r>
          </a:p>
          <a:p>
            <a:pPr marL="0" indent="0" algn="l">
              <a:lnSpc>
                <a:spcPts val="1800"/>
              </a:lnSpc>
              <a:buNone/>
            </a:pPr>
            <a:r>
              <a:rPr lang="en-US" sz="1200" dirty="0">
                <a:solidFill>
                  <a:srgbClr val="DAD8E9"/>
                </a:solidFill>
                <a:highlight>
                  <a:srgbClr val="181930"/>
                </a:highlight>
                <a:latin typeface="Segoe Sans"/>
                <a:ea typeface="Consolas Light" pitchFamily="34" charset="-122"/>
                <a:cs typeface="Consolas Light" pitchFamily="34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3148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574</TotalTime>
  <Words>1841</Words>
  <Application>Microsoft Office PowerPoint</Application>
  <PresentationFormat>Widescreen</PresentationFormat>
  <Paragraphs>291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Consolas Light</vt:lpstr>
      <vt:lpstr>Mukta Light</vt:lpstr>
      <vt:lpstr>Segoe Sans</vt:lpstr>
      <vt:lpstr>Office Theme</vt:lpstr>
      <vt:lpstr>Control Structures and Methods in  C#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Oishika Datta</dc:creator>
  <cp:lastModifiedBy>Oishika Datta</cp:lastModifiedBy>
  <cp:revision>3</cp:revision>
  <dcterms:created xsi:type="dcterms:W3CDTF">2025-07-17T16:31:54Z</dcterms:created>
  <dcterms:modified xsi:type="dcterms:W3CDTF">2025-07-18T09:47:57Z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7b247-e90e-43a3-9d7b-004f14ae6873_Enabled">
    <vt:lpwstr>true</vt:lpwstr>
  </property>
  <property fmtid="{D5CDD505-2E9C-101B-9397-08002B2CF9AE}" pid="3" name="MSIP_Label_d347b247-e90e-43a3-9d7b-004f14ae6873_SetDate">
    <vt:lpwstr>2025-07-17T18:14:10Z</vt:lpwstr>
  </property>
  <property fmtid="{D5CDD505-2E9C-101B-9397-08002B2CF9AE}" pid="4" name="MSIP_Label_d347b247-e90e-43a3-9d7b-004f14ae6873_Method">
    <vt:lpwstr>Standard</vt:lpwstr>
  </property>
  <property fmtid="{D5CDD505-2E9C-101B-9397-08002B2CF9AE}" pid="5" name="MSIP_Label_d347b247-e90e-43a3-9d7b-004f14ae6873_Name">
    <vt:lpwstr>d347b247-e90e-43a3-9d7b-004f14ae6873</vt:lpwstr>
  </property>
  <property fmtid="{D5CDD505-2E9C-101B-9397-08002B2CF9AE}" pid="6" name="MSIP_Label_d347b247-e90e-43a3-9d7b-004f14ae6873_SiteId">
    <vt:lpwstr>76e3921f-489b-4b7e-9547-9ea297add9b5</vt:lpwstr>
  </property>
  <property fmtid="{D5CDD505-2E9C-101B-9397-08002B2CF9AE}" pid="7" name="MSIP_Label_d347b247-e90e-43a3-9d7b-004f14ae6873_ActionId">
    <vt:lpwstr>283270f2-029d-4b52-89d7-8e9c506c4593</vt:lpwstr>
  </property>
  <property fmtid="{D5CDD505-2E9C-101B-9397-08002B2CF9AE}" pid="8" name="MSIP_Label_d347b247-e90e-43a3-9d7b-004f14ae6873_ContentBits">
    <vt:lpwstr>0</vt:lpwstr>
  </property>
  <property fmtid="{D5CDD505-2E9C-101B-9397-08002B2CF9AE}" pid="9" name="MSIP_Label_d347b247-e90e-43a3-9d7b-004f14ae6873_Tag">
    <vt:lpwstr>10, 3, 0, 1</vt:lpwstr>
  </property>
</Properties>
</file>