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2" r:id="rId7"/>
    <p:sldId id="259" r:id="rId8"/>
    <p:sldId id="267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A033A-75A6-4E1F-AF8D-0A818E6443CD}" v="157" dt="2025-08-12T08:18:12.503"/>
    <p1510:client id="{39A236FE-8A52-5088-0BE7-CC734FEA89EA}" v="12" dt="2025-08-12T06:31:03.539"/>
    <p1510:client id="{C5CF8BFC-24B5-F868-47AD-63D074C30280}" v="42" dt="2025-08-12T08:08:16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9A236FE-8A52-5088-0BE7-CC734FEA89EA}"/>
    <pc:docChg chg="modSld">
      <pc:chgData name="" userId="" providerId="" clId="Web-{39A236FE-8A52-5088-0BE7-CC734FEA89EA}" dt="2025-08-12T06:30:43.273" v="10" actId="20577"/>
      <pc:docMkLst>
        <pc:docMk/>
      </pc:docMkLst>
      <pc:sldChg chg="modSp">
        <pc:chgData name="" userId="" providerId="" clId="Web-{39A236FE-8A52-5088-0BE7-CC734FEA89EA}" dt="2025-08-12T06:30:43.273" v="10" actId="20577"/>
        <pc:sldMkLst>
          <pc:docMk/>
          <pc:sldMk cId="3823014080" sldId="256"/>
        </pc:sldMkLst>
        <pc:spChg chg="mod">
          <ac:chgData name="" userId="" providerId="" clId="Web-{39A236FE-8A52-5088-0BE7-CC734FEA89EA}" dt="2025-08-12T06:30:43.273" v="10" actId="20577"/>
          <ac:spMkLst>
            <pc:docMk/>
            <pc:sldMk cId="3823014080" sldId="256"/>
            <ac:spMk id="3" creationId="{1606D6BC-FDDA-5D8C-EBA2-A7BE2E1A0F80}"/>
          </ac:spMkLst>
        </pc:spChg>
      </pc:sldChg>
    </pc:docChg>
  </pc:docChgLst>
  <pc:docChgLst>
    <pc:chgData name="Tonmoy Biswas" userId="S::tonmoy.biswas@towerswatson.com::5beb1f7d-53db-4dae-a546-9182bab14763" providerId="AD" clId="Web-{C5CF8BFC-24B5-F868-47AD-63D074C30280}"/>
    <pc:docChg chg="addSld modSld sldOrd">
      <pc:chgData name="Tonmoy Biswas" userId="S::tonmoy.biswas@towerswatson.com::5beb1f7d-53db-4dae-a546-9182bab14763" providerId="AD" clId="Web-{C5CF8BFC-24B5-F868-47AD-63D074C30280}" dt="2025-08-12T08:08:16.930" v="35"/>
      <pc:docMkLst>
        <pc:docMk/>
      </pc:docMkLst>
      <pc:sldChg chg="addSp delSp modSp add mod ord replId modShow">
        <pc:chgData name="Tonmoy Biswas" userId="S::tonmoy.biswas@towerswatson.com::5beb1f7d-53db-4dae-a546-9182bab14763" providerId="AD" clId="Web-{C5CF8BFC-24B5-F868-47AD-63D074C30280}" dt="2025-08-12T08:08:16.930" v="35"/>
        <pc:sldMkLst>
          <pc:docMk/>
          <pc:sldMk cId="2498083991" sldId="266"/>
        </pc:sldMkLst>
        <pc:spChg chg="del mod">
          <ac:chgData name="Tonmoy Biswas" userId="S::tonmoy.biswas@towerswatson.com::5beb1f7d-53db-4dae-a546-9182bab14763" providerId="AD" clId="Web-{C5CF8BFC-24B5-F868-47AD-63D074C30280}" dt="2025-08-12T07:51:57.308" v="4"/>
          <ac:spMkLst>
            <pc:docMk/>
            <pc:sldMk cId="2498083991" sldId="266"/>
            <ac:spMk id="4" creationId="{4D5A707B-12D9-05FE-7BDB-6F63EB6D306B}"/>
          </ac:spMkLst>
        </pc:spChg>
        <pc:spChg chg="add del">
          <ac:chgData name="Tonmoy Biswas" userId="S::tonmoy.biswas@towerswatson.com::5beb1f7d-53db-4dae-a546-9182bab14763" providerId="AD" clId="Web-{C5CF8BFC-24B5-F868-47AD-63D074C30280}" dt="2025-08-12T07:52:17.762" v="7"/>
          <ac:spMkLst>
            <pc:docMk/>
            <pc:sldMk cId="2498083991" sldId="266"/>
            <ac:spMk id="13" creationId="{28B9C4FB-A30E-B7B0-2E05-0EB45F5D15D1}"/>
          </ac:spMkLst>
        </pc:spChg>
        <pc:picChg chg="add mod ord">
          <ac:chgData name="Tonmoy Biswas" userId="S::tonmoy.biswas@towerswatson.com::5beb1f7d-53db-4dae-a546-9182bab14763" providerId="AD" clId="Web-{C5CF8BFC-24B5-F868-47AD-63D074C30280}" dt="2025-08-12T07:54:24.090" v="16" actId="1076"/>
          <ac:picMkLst>
            <pc:docMk/>
            <pc:sldMk cId="2498083991" sldId="266"/>
            <ac:picMk id="3" creationId="{56E87276-FE39-E9A8-391F-1E1DF4EAA5B9}"/>
          </ac:picMkLst>
        </pc:picChg>
        <pc:picChg chg="add mod">
          <ac:chgData name="Tonmoy Biswas" userId="S::tonmoy.biswas@towerswatson.com::5beb1f7d-53db-4dae-a546-9182bab14763" providerId="AD" clId="Web-{C5CF8BFC-24B5-F868-47AD-63D074C30280}" dt="2025-08-12T07:54:30.590" v="18" actId="1076"/>
          <ac:picMkLst>
            <pc:docMk/>
            <pc:sldMk cId="2498083991" sldId="266"/>
            <ac:picMk id="5" creationId="{478BFF21-DDE9-39A2-E9D5-A848C032F6E7}"/>
          </ac:picMkLst>
        </pc:picChg>
        <pc:picChg chg="add mod">
          <ac:chgData name="Tonmoy Biswas" userId="S::tonmoy.biswas@towerswatson.com::5beb1f7d-53db-4dae-a546-9182bab14763" providerId="AD" clId="Web-{C5CF8BFC-24B5-F868-47AD-63D074C30280}" dt="2025-08-12T07:54:47.668" v="21" actId="14100"/>
          <ac:picMkLst>
            <pc:docMk/>
            <pc:sldMk cId="2498083991" sldId="266"/>
            <ac:picMk id="6" creationId="{72CA0736-09B9-DD54-E42C-EB1DB3A99CB5}"/>
          </ac:picMkLst>
        </pc:picChg>
        <pc:picChg chg="add mod">
          <ac:chgData name="Tonmoy Biswas" userId="S::tonmoy.biswas@towerswatson.com::5beb1f7d-53db-4dae-a546-9182bab14763" providerId="AD" clId="Web-{C5CF8BFC-24B5-F868-47AD-63D074C30280}" dt="2025-08-12T07:55:10.449" v="23" actId="1076"/>
          <ac:picMkLst>
            <pc:docMk/>
            <pc:sldMk cId="2498083991" sldId="266"/>
            <ac:picMk id="7" creationId="{683FAA00-B479-DAC5-9838-E4853EF35F0A}"/>
          </ac:picMkLst>
        </pc:picChg>
      </pc:sldChg>
      <pc:sldChg chg="addSp delSp modSp add mod ord replId modShow">
        <pc:chgData name="Tonmoy Biswas" userId="S::tonmoy.biswas@towerswatson.com::5beb1f7d-53db-4dae-a546-9182bab14763" providerId="AD" clId="Web-{C5CF8BFC-24B5-F868-47AD-63D074C30280}" dt="2025-08-12T08:08:14.555" v="34"/>
        <pc:sldMkLst>
          <pc:docMk/>
          <pc:sldMk cId="152350876" sldId="267"/>
        </pc:sldMkLst>
        <pc:spChg chg="del mod">
          <ac:chgData name="Tonmoy Biswas" userId="S::tonmoy.biswas@towerswatson.com::5beb1f7d-53db-4dae-a546-9182bab14763" providerId="AD" clId="Web-{C5CF8BFC-24B5-F868-47AD-63D074C30280}" dt="2025-08-12T07:56:33.651" v="28"/>
          <ac:spMkLst>
            <pc:docMk/>
            <pc:sldMk cId="152350876" sldId="267"/>
            <ac:spMk id="5" creationId="{D546AC95-C476-0C31-69DF-EBE11C05E06A}"/>
          </ac:spMkLst>
        </pc:spChg>
        <pc:picChg chg="add mod">
          <ac:chgData name="Tonmoy Biswas" userId="S::tonmoy.biswas@towerswatson.com::5beb1f7d-53db-4dae-a546-9182bab14763" providerId="AD" clId="Web-{C5CF8BFC-24B5-F868-47AD-63D074C30280}" dt="2025-08-12T07:59:34.760" v="31" actId="1076"/>
          <ac:picMkLst>
            <pc:docMk/>
            <pc:sldMk cId="152350876" sldId="267"/>
            <ac:picMk id="3" creationId="{82F5061C-9787-0AE5-821A-FE540F3D7EFD}"/>
          </ac:picMkLst>
        </pc:picChg>
        <pc:picChg chg="add mod">
          <ac:chgData name="Tonmoy Biswas" userId="S::tonmoy.biswas@towerswatson.com::5beb1f7d-53db-4dae-a546-9182bab14763" providerId="AD" clId="Web-{C5CF8BFC-24B5-F868-47AD-63D074C30280}" dt="2025-08-12T08:00:10.322" v="33" actId="1076"/>
          <ac:picMkLst>
            <pc:docMk/>
            <pc:sldMk cId="152350876" sldId="267"/>
            <ac:picMk id="4" creationId="{A373074C-AA92-FBEC-D66B-DD3851A4DEEF}"/>
          </ac:picMkLst>
        </pc:picChg>
      </pc:sldChg>
    </pc:docChg>
  </pc:docChgLst>
  <pc:docChgLst>
    <pc:chgData name="Subhajit Ash" userId="c2857e5e-1434-4342-b3b0-6bd7fe47eb0e" providerId="ADAL" clId="{267A033A-75A6-4E1F-AF8D-0A818E6443CD}"/>
    <pc:docChg chg="undo custSel addSld delSld modSld sldOrd">
      <pc:chgData name="Subhajit Ash" userId="c2857e5e-1434-4342-b3b0-6bd7fe47eb0e" providerId="ADAL" clId="{267A033A-75A6-4E1F-AF8D-0A818E6443CD}" dt="2025-08-12T08:18:12.503" v="162" actId="26606"/>
      <pc:docMkLst>
        <pc:docMk/>
      </pc:docMkLst>
      <pc:sldChg chg="modSp">
        <pc:chgData name="Subhajit Ash" userId="c2857e5e-1434-4342-b3b0-6bd7fe47eb0e" providerId="ADAL" clId="{267A033A-75A6-4E1F-AF8D-0A818E6443CD}" dt="2025-08-12T07:02:21.922" v="110" actId="20577"/>
        <pc:sldMkLst>
          <pc:docMk/>
          <pc:sldMk cId="3626183290" sldId="259"/>
        </pc:sldMkLst>
        <pc:graphicFrameChg chg="mod">
          <ac:chgData name="Subhajit Ash" userId="c2857e5e-1434-4342-b3b0-6bd7fe47eb0e" providerId="ADAL" clId="{267A033A-75A6-4E1F-AF8D-0A818E6443CD}" dt="2025-08-12T07:02:21.922" v="110" actId="20577"/>
          <ac:graphicFrameMkLst>
            <pc:docMk/>
            <pc:sldMk cId="3626183290" sldId="259"/>
            <ac:graphicFrameMk id="27" creationId="{E39E6DF1-ABDF-0D33-FC20-D3CF96E7E07E}"/>
          </ac:graphicFrameMkLst>
        </pc:graphicFrameChg>
      </pc:sldChg>
      <pc:sldChg chg="modSp del mod">
        <pc:chgData name="Subhajit Ash" userId="c2857e5e-1434-4342-b3b0-6bd7fe47eb0e" providerId="ADAL" clId="{267A033A-75A6-4E1F-AF8D-0A818E6443CD}" dt="2025-08-12T08:12:12.314" v="145" actId="47"/>
        <pc:sldMkLst>
          <pc:docMk/>
          <pc:sldMk cId="3302684980" sldId="260"/>
        </pc:sldMkLst>
        <pc:spChg chg="mod">
          <ac:chgData name="Subhajit Ash" userId="c2857e5e-1434-4342-b3b0-6bd7fe47eb0e" providerId="ADAL" clId="{267A033A-75A6-4E1F-AF8D-0A818E6443CD}" dt="2025-08-12T06:52:21.055" v="49" actId="20577"/>
          <ac:spMkLst>
            <pc:docMk/>
            <pc:sldMk cId="3302684980" sldId="260"/>
            <ac:spMk id="5" creationId="{93C8477B-4E4C-2A78-38C8-2E091680A408}"/>
          </ac:spMkLst>
        </pc:spChg>
      </pc:sldChg>
      <pc:sldChg chg="modSp del mod">
        <pc:chgData name="Subhajit Ash" userId="c2857e5e-1434-4342-b3b0-6bd7fe47eb0e" providerId="ADAL" clId="{267A033A-75A6-4E1F-AF8D-0A818E6443CD}" dt="2025-08-12T08:12:16.913" v="146" actId="47"/>
        <pc:sldMkLst>
          <pc:docMk/>
          <pc:sldMk cId="403619316" sldId="261"/>
        </pc:sldMkLst>
        <pc:spChg chg="mod">
          <ac:chgData name="Subhajit Ash" userId="c2857e5e-1434-4342-b3b0-6bd7fe47eb0e" providerId="ADAL" clId="{267A033A-75A6-4E1F-AF8D-0A818E6443CD}" dt="2025-08-12T07:18:29.065" v="124" actId="20577"/>
          <ac:spMkLst>
            <pc:docMk/>
            <pc:sldMk cId="403619316" sldId="261"/>
            <ac:spMk id="4" creationId="{91D989FD-BF93-63E1-932E-A61EDA5FF03C}"/>
          </ac:spMkLst>
        </pc:spChg>
      </pc:sldChg>
      <pc:sldChg chg="addSp delSp modSp new mod">
        <pc:chgData name="Subhajit Ash" userId="c2857e5e-1434-4342-b3b0-6bd7fe47eb0e" providerId="ADAL" clId="{267A033A-75A6-4E1F-AF8D-0A818E6443CD}" dt="2025-08-12T06:28:27.256" v="6" actId="26606"/>
        <pc:sldMkLst>
          <pc:docMk/>
          <pc:sldMk cId="3783161646" sldId="265"/>
        </pc:sldMkLst>
        <pc:spChg chg="mod">
          <ac:chgData name="Subhajit Ash" userId="c2857e5e-1434-4342-b3b0-6bd7fe47eb0e" providerId="ADAL" clId="{267A033A-75A6-4E1F-AF8D-0A818E6443CD}" dt="2025-08-12T06:28:12.354" v="5"/>
          <ac:spMkLst>
            <pc:docMk/>
            <pc:sldMk cId="3783161646" sldId="265"/>
            <ac:spMk id="2" creationId="{4037DF87-7C46-0256-326E-44D8B57E8780}"/>
          </ac:spMkLst>
        </pc:spChg>
        <pc:spChg chg="del mod">
          <ac:chgData name="Subhajit Ash" userId="c2857e5e-1434-4342-b3b0-6bd7fe47eb0e" providerId="ADAL" clId="{267A033A-75A6-4E1F-AF8D-0A818E6443CD}" dt="2025-08-12T06:28:27.256" v="6" actId="26606"/>
          <ac:spMkLst>
            <pc:docMk/>
            <pc:sldMk cId="3783161646" sldId="265"/>
            <ac:spMk id="3" creationId="{2890D06E-400B-E64D-26AC-9F9D4287D7E3}"/>
          </ac:spMkLst>
        </pc:spChg>
        <pc:graphicFrameChg chg="add">
          <ac:chgData name="Subhajit Ash" userId="c2857e5e-1434-4342-b3b0-6bd7fe47eb0e" providerId="ADAL" clId="{267A033A-75A6-4E1F-AF8D-0A818E6443CD}" dt="2025-08-12T06:28:27.256" v="6" actId="26606"/>
          <ac:graphicFrameMkLst>
            <pc:docMk/>
            <pc:sldMk cId="3783161646" sldId="265"/>
            <ac:graphicFrameMk id="5" creationId="{16A71730-A62E-8909-B31A-BCCEDB9C28D6}"/>
          </ac:graphicFrameMkLst>
        </pc:graphicFrameChg>
      </pc:sldChg>
      <pc:sldChg chg="modSp mod ord">
        <pc:chgData name="Subhajit Ash" userId="c2857e5e-1434-4342-b3b0-6bd7fe47eb0e" providerId="ADAL" clId="{267A033A-75A6-4E1F-AF8D-0A818E6443CD}" dt="2025-08-12T08:11:05.315" v="143" actId="1076"/>
        <pc:sldMkLst>
          <pc:docMk/>
          <pc:sldMk cId="2498083991" sldId="266"/>
        </pc:sldMkLst>
        <pc:picChg chg="mod">
          <ac:chgData name="Subhajit Ash" userId="c2857e5e-1434-4342-b3b0-6bd7fe47eb0e" providerId="ADAL" clId="{267A033A-75A6-4E1F-AF8D-0A818E6443CD}" dt="2025-08-12T08:11:05.315" v="143" actId="1076"/>
          <ac:picMkLst>
            <pc:docMk/>
            <pc:sldMk cId="2498083991" sldId="266"/>
            <ac:picMk id="3" creationId="{56E87276-FE39-E9A8-391F-1E1DF4EAA5B9}"/>
          </ac:picMkLst>
        </pc:picChg>
        <pc:picChg chg="mod">
          <ac:chgData name="Subhajit Ash" userId="c2857e5e-1434-4342-b3b0-6bd7fe47eb0e" providerId="ADAL" clId="{267A033A-75A6-4E1F-AF8D-0A818E6443CD}" dt="2025-08-12T08:11:05.315" v="143" actId="1076"/>
          <ac:picMkLst>
            <pc:docMk/>
            <pc:sldMk cId="2498083991" sldId="266"/>
            <ac:picMk id="5" creationId="{478BFF21-DDE9-39A2-E9D5-A848C032F6E7}"/>
          </ac:picMkLst>
        </pc:picChg>
        <pc:picChg chg="mod">
          <ac:chgData name="Subhajit Ash" userId="c2857e5e-1434-4342-b3b0-6bd7fe47eb0e" providerId="ADAL" clId="{267A033A-75A6-4E1F-AF8D-0A818E6443CD}" dt="2025-08-12T08:11:05.315" v="143" actId="1076"/>
          <ac:picMkLst>
            <pc:docMk/>
            <pc:sldMk cId="2498083991" sldId="266"/>
            <ac:picMk id="6" creationId="{72CA0736-09B9-DD54-E42C-EB1DB3A99CB5}"/>
          </ac:picMkLst>
        </pc:picChg>
        <pc:picChg chg="mod">
          <ac:chgData name="Subhajit Ash" userId="c2857e5e-1434-4342-b3b0-6bd7fe47eb0e" providerId="ADAL" clId="{267A033A-75A6-4E1F-AF8D-0A818E6443CD}" dt="2025-08-12T08:11:05.315" v="143" actId="1076"/>
          <ac:picMkLst>
            <pc:docMk/>
            <pc:sldMk cId="2498083991" sldId="266"/>
            <ac:picMk id="7" creationId="{683FAA00-B479-DAC5-9838-E4853EF35F0A}"/>
          </ac:picMkLst>
        </pc:picChg>
      </pc:sldChg>
      <pc:sldChg chg="modSp mod ord">
        <pc:chgData name="Subhajit Ash" userId="c2857e5e-1434-4342-b3b0-6bd7fe47eb0e" providerId="ADAL" clId="{267A033A-75A6-4E1F-AF8D-0A818E6443CD}" dt="2025-08-12T08:11:29.580" v="144" actId="1076"/>
        <pc:sldMkLst>
          <pc:docMk/>
          <pc:sldMk cId="152350876" sldId="267"/>
        </pc:sldMkLst>
        <pc:spChg chg="mod">
          <ac:chgData name="Subhajit Ash" userId="c2857e5e-1434-4342-b3b0-6bd7fe47eb0e" providerId="ADAL" clId="{267A033A-75A6-4E1F-AF8D-0A818E6443CD}" dt="2025-08-12T08:11:29.580" v="144" actId="1076"/>
          <ac:spMkLst>
            <pc:docMk/>
            <pc:sldMk cId="152350876" sldId="267"/>
            <ac:spMk id="2" creationId="{7FD6C19A-8F02-AA3E-3CF6-47E71B19B890}"/>
          </ac:spMkLst>
        </pc:spChg>
        <pc:picChg chg="mod">
          <ac:chgData name="Subhajit Ash" userId="c2857e5e-1434-4342-b3b0-6bd7fe47eb0e" providerId="ADAL" clId="{267A033A-75A6-4E1F-AF8D-0A818E6443CD}" dt="2025-08-12T08:09:08.174" v="130" actId="1076"/>
          <ac:picMkLst>
            <pc:docMk/>
            <pc:sldMk cId="152350876" sldId="267"/>
            <ac:picMk id="3" creationId="{82F5061C-9787-0AE5-821A-FE540F3D7EFD}"/>
          </ac:picMkLst>
        </pc:picChg>
        <pc:picChg chg="mod">
          <ac:chgData name="Subhajit Ash" userId="c2857e5e-1434-4342-b3b0-6bd7fe47eb0e" providerId="ADAL" clId="{267A033A-75A6-4E1F-AF8D-0A818E6443CD}" dt="2025-08-12T08:09:44.316" v="135" actId="14100"/>
          <ac:picMkLst>
            <pc:docMk/>
            <pc:sldMk cId="152350876" sldId="267"/>
            <ac:picMk id="4" creationId="{A373074C-AA92-FBEC-D66B-DD3851A4DEEF}"/>
          </ac:picMkLst>
        </pc:picChg>
      </pc:sldChg>
      <pc:sldChg chg="new del">
        <pc:chgData name="Subhajit Ash" userId="c2857e5e-1434-4342-b3b0-6bd7fe47eb0e" providerId="ADAL" clId="{267A033A-75A6-4E1F-AF8D-0A818E6443CD}" dt="2025-08-12T08:17:39.863" v="148" actId="680"/>
        <pc:sldMkLst>
          <pc:docMk/>
          <pc:sldMk cId="285003007" sldId="268"/>
        </pc:sldMkLst>
      </pc:sldChg>
      <pc:sldChg chg="addSp delSp modSp new mod setBg">
        <pc:chgData name="Subhajit Ash" userId="c2857e5e-1434-4342-b3b0-6bd7fe47eb0e" providerId="ADAL" clId="{267A033A-75A6-4E1F-AF8D-0A818E6443CD}" dt="2025-08-12T08:18:12.503" v="162" actId="26606"/>
        <pc:sldMkLst>
          <pc:docMk/>
          <pc:sldMk cId="1864290774" sldId="268"/>
        </pc:sldMkLst>
        <pc:spChg chg="mod ord">
          <ac:chgData name="Subhajit Ash" userId="c2857e5e-1434-4342-b3b0-6bd7fe47eb0e" providerId="ADAL" clId="{267A033A-75A6-4E1F-AF8D-0A818E6443CD}" dt="2025-08-12T08:18:12.503" v="162" actId="26606"/>
          <ac:spMkLst>
            <pc:docMk/>
            <pc:sldMk cId="1864290774" sldId="268"/>
            <ac:spMk id="2" creationId="{67B2212E-E1B4-E2F6-E999-0D76DCF91172}"/>
          </ac:spMkLst>
        </pc:spChg>
        <pc:spChg chg="add del">
          <ac:chgData name="Subhajit Ash" userId="c2857e5e-1434-4342-b3b0-6bd7fe47eb0e" providerId="ADAL" clId="{267A033A-75A6-4E1F-AF8D-0A818E6443CD}" dt="2025-08-12T08:18:12.503" v="162" actId="26606"/>
          <ac:spMkLst>
            <pc:docMk/>
            <pc:sldMk cId="1864290774" sldId="268"/>
            <ac:spMk id="9" creationId="{65219498-D544-41AC-98FE-8F956EF66A62}"/>
          </ac:spMkLst>
        </pc:spChg>
        <pc:spChg chg="add del">
          <ac:chgData name="Subhajit Ash" userId="c2857e5e-1434-4342-b3b0-6bd7fe47eb0e" providerId="ADAL" clId="{267A033A-75A6-4E1F-AF8D-0A818E6443CD}" dt="2025-08-12T08:18:12.503" v="162" actId="26606"/>
          <ac:spMkLst>
            <pc:docMk/>
            <pc:sldMk cId="1864290774" sldId="268"/>
            <ac:spMk id="11" creationId="{F500DBFC-17A9-4E0A-AEE2-A49F9AEEF0FD}"/>
          </ac:spMkLst>
        </pc:spChg>
        <pc:spChg chg="add">
          <ac:chgData name="Subhajit Ash" userId="c2857e5e-1434-4342-b3b0-6bd7fe47eb0e" providerId="ADAL" clId="{267A033A-75A6-4E1F-AF8D-0A818E6443CD}" dt="2025-08-12T08:18:12.503" v="162" actId="26606"/>
          <ac:spMkLst>
            <pc:docMk/>
            <pc:sldMk cId="1864290774" sldId="268"/>
            <ac:spMk id="22" creationId="{F12E7CC5-C78B-4EBD-9565-3FA00FAA6CF2}"/>
          </ac:spMkLst>
        </pc:spChg>
        <pc:spChg chg="add">
          <ac:chgData name="Subhajit Ash" userId="c2857e5e-1434-4342-b3b0-6bd7fe47eb0e" providerId="ADAL" clId="{267A033A-75A6-4E1F-AF8D-0A818E6443CD}" dt="2025-08-12T08:18:12.503" v="162" actId="26606"/>
          <ac:spMkLst>
            <pc:docMk/>
            <pc:sldMk cId="1864290774" sldId="268"/>
            <ac:spMk id="24" creationId="{3A4529A5-F675-429F-8044-01372BB13422}"/>
          </ac:spMkLst>
        </pc:spChg>
        <pc:spChg chg="add">
          <ac:chgData name="Subhajit Ash" userId="c2857e5e-1434-4342-b3b0-6bd7fe47eb0e" providerId="ADAL" clId="{267A033A-75A6-4E1F-AF8D-0A818E6443CD}" dt="2025-08-12T08:18:12.503" v="162" actId="26606"/>
          <ac:spMkLst>
            <pc:docMk/>
            <pc:sldMk cId="1864290774" sldId="268"/>
            <ac:spMk id="26" creationId="{63DAB858-5A0C-4AFF-AAC6-705EDF8DB733}"/>
          </ac:spMkLst>
        </pc:spChg>
        <pc:grpChg chg="add del">
          <ac:chgData name="Subhajit Ash" userId="c2857e5e-1434-4342-b3b0-6bd7fe47eb0e" providerId="ADAL" clId="{267A033A-75A6-4E1F-AF8D-0A818E6443CD}" dt="2025-08-12T08:18:12.503" v="162" actId="26606"/>
          <ac:grpSpMkLst>
            <pc:docMk/>
            <pc:sldMk cId="1864290774" sldId="268"/>
            <ac:grpSpMk id="13" creationId="{D74613BB-817C-4C4F-8A24-4936F2F064C0}"/>
          </ac:grpSpMkLst>
        </pc:grpChg>
        <pc:picChg chg="add mod">
          <ac:chgData name="Subhajit Ash" userId="c2857e5e-1434-4342-b3b0-6bd7fe47eb0e" providerId="ADAL" clId="{267A033A-75A6-4E1F-AF8D-0A818E6443CD}" dt="2025-08-12T08:18:12.503" v="162" actId="26606"/>
          <ac:picMkLst>
            <pc:docMk/>
            <pc:sldMk cId="1864290774" sldId="268"/>
            <ac:picMk id="6" creationId="{80FC336B-CD30-B513-40D2-21B1D7CFDA50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1477E-CF3A-4F91-BD79-FD1FE71104C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6FC1DF-D4A7-4C7B-A623-A42DCC95C9AA}">
      <dgm:prSet/>
      <dgm:spPr/>
      <dgm:t>
        <a:bodyPr/>
        <a:lstStyle/>
        <a:p>
          <a:r>
            <a:rPr lang="en-US"/>
            <a:t>The </a:t>
          </a:r>
          <a:r>
            <a:rPr lang="en-US" b="1"/>
            <a:t>Dependency Inversion Principle</a:t>
          </a:r>
          <a:r>
            <a:rPr lang="en-US"/>
            <a:t> is the </a:t>
          </a:r>
          <a:r>
            <a:rPr lang="en-US" b="1"/>
            <a:t>D</a:t>
          </a:r>
          <a:r>
            <a:rPr lang="en-US"/>
            <a:t> in the </a:t>
          </a:r>
          <a:r>
            <a:rPr lang="en-US" b="1"/>
            <a:t>SOLID</a:t>
          </a:r>
          <a:r>
            <a:rPr lang="en-US"/>
            <a:t> principles of object-oriented design.</a:t>
          </a:r>
        </a:p>
      </dgm:t>
    </dgm:pt>
    <dgm:pt modelId="{9440AAB3-FA8D-4BFD-B964-0B26469F2349}" type="parTrans" cxnId="{8C04FAEA-226F-4C0C-88E3-6CFE9D7F9BE6}">
      <dgm:prSet/>
      <dgm:spPr/>
      <dgm:t>
        <a:bodyPr/>
        <a:lstStyle/>
        <a:p>
          <a:endParaRPr lang="en-US"/>
        </a:p>
      </dgm:t>
    </dgm:pt>
    <dgm:pt modelId="{B4892C84-A38A-4AB9-9829-DE2F4BBB39E5}" type="sibTrans" cxnId="{8C04FAEA-226F-4C0C-88E3-6CFE9D7F9BE6}">
      <dgm:prSet/>
      <dgm:spPr/>
      <dgm:t>
        <a:bodyPr/>
        <a:lstStyle/>
        <a:p>
          <a:endParaRPr lang="en-US"/>
        </a:p>
      </dgm:t>
    </dgm:pt>
    <dgm:pt modelId="{3EE4902B-E400-4BA2-8EC5-E71EC4E5F0D4}">
      <dgm:prSet/>
      <dgm:spPr/>
      <dgm:t>
        <a:bodyPr/>
        <a:lstStyle/>
        <a:p>
          <a:r>
            <a:rPr lang="en-US"/>
            <a:t>It helps make software systems more </a:t>
          </a:r>
          <a:r>
            <a:rPr lang="en-US" b="1"/>
            <a:t>flexible</a:t>
          </a:r>
          <a:r>
            <a:rPr lang="en-US"/>
            <a:t>, </a:t>
          </a:r>
          <a:r>
            <a:rPr lang="en-US" b="1"/>
            <a:t>maintainable</a:t>
          </a:r>
          <a:r>
            <a:rPr lang="en-US"/>
            <a:t>, and </a:t>
          </a:r>
          <a:r>
            <a:rPr lang="en-US" b="1"/>
            <a:t>decoupled</a:t>
          </a:r>
          <a:r>
            <a:rPr lang="en-US"/>
            <a:t>.</a:t>
          </a:r>
        </a:p>
      </dgm:t>
    </dgm:pt>
    <dgm:pt modelId="{237FAFE7-8FBB-42A3-8DF0-CB8E282FF16E}" type="parTrans" cxnId="{41BB69E0-AAF3-464C-89AF-7B118F38BAD5}">
      <dgm:prSet/>
      <dgm:spPr/>
      <dgm:t>
        <a:bodyPr/>
        <a:lstStyle/>
        <a:p>
          <a:endParaRPr lang="en-US"/>
        </a:p>
      </dgm:t>
    </dgm:pt>
    <dgm:pt modelId="{08079F10-4CF5-46AD-846D-F17E92C72E4D}" type="sibTrans" cxnId="{41BB69E0-AAF3-464C-89AF-7B118F38BAD5}">
      <dgm:prSet/>
      <dgm:spPr/>
      <dgm:t>
        <a:bodyPr/>
        <a:lstStyle/>
        <a:p>
          <a:endParaRPr lang="en-US"/>
        </a:p>
      </dgm:t>
    </dgm:pt>
    <dgm:pt modelId="{610659B3-B1AD-4DC5-B76C-A16C53DF0C58}">
      <dgm:prSet/>
      <dgm:spPr/>
      <dgm:t>
        <a:bodyPr/>
        <a:lstStyle/>
        <a:p>
          <a:r>
            <a:rPr lang="en-US" b="1"/>
            <a:t>High-level modules should not depend on low-level modules. Both should depend on abstractions.</a:t>
          </a:r>
          <a:endParaRPr lang="en-US"/>
        </a:p>
      </dgm:t>
    </dgm:pt>
    <dgm:pt modelId="{FB60E949-5815-4578-95D5-65B068801977}" type="parTrans" cxnId="{0E9E7F55-F135-4E80-B3A3-DAC3DB85157D}">
      <dgm:prSet/>
      <dgm:spPr/>
      <dgm:t>
        <a:bodyPr/>
        <a:lstStyle/>
        <a:p>
          <a:endParaRPr lang="en-US"/>
        </a:p>
      </dgm:t>
    </dgm:pt>
    <dgm:pt modelId="{55A5B418-A1F4-4AF8-AD54-FD099213F827}" type="sibTrans" cxnId="{0E9E7F55-F135-4E80-B3A3-DAC3DB85157D}">
      <dgm:prSet/>
      <dgm:spPr/>
      <dgm:t>
        <a:bodyPr/>
        <a:lstStyle/>
        <a:p>
          <a:endParaRPr lang="en-US"/>
        </a:p>
      </dgm:t>
    </dgm:pt>
    <dgm:pt modelId="{DE8DE211-51E3-44B8-AD87-2DD7FE228394}">
      <dgm:prSet/>
      <dgm:spPr/>
      <dgm:t>
        <a:bodyPr/>
        <a:lstStyle/>
        <a:p>
          <a:r>
            <a:rPr lang="en-US" b="1"/>
            <a:t>Abstractions should not depend on details. Details should depend on abstractions.</a:t>
          </a:r>
          <a:endParaRPr lang="en-US"/>
        </a:p>
      </dgm:t>
    </dgm:pt>
    <dgm:pt modelId="{496DB007-AD77-43CF-86F3-D6683F2F8B31}" type="parTrans" cxnId="{2494DEC8-9282-4147-AB00-D91FBE96BBC4}">
      <dgm:prSet/>
      <dgm:spPr/>
      <dgm:t>
        <a:bodyPr/>
        <a:lstStyle/>
        <a:p>
          <a:endParaRPr lang="en-US"/>
        </a:p>
      </dgm:t>
    </dgm:pt>
    <dgm:pt modelId="{A0D0B4CE-A2E9-4C4A-AB17-EF544DD2A26B}" type="sibTrans" cxnId="{2494DEC8-9282-4147-AB00-D91FBE96BBC4}">
      <dgm:prSet/>
      <dgm:spPr/>
      <dgm:t>
        <a:bodyPr/>
        <a:lstStyle/>
        <a:p>
          <a:endParaRPr lang="en-US"/>
        </a:p>
      </dgm:t>
    </dgm:pt>
    <dgm:pt modelId="{A60A9ED2-7E0D-4309-AF6B-4F57B4F4DF79}" type="pres">
      <dgm:prSet presAssocID="{FC81477E-CF3A-4F91-BD79-FD1FE71104C4}" presName="linear" presStyleCnt="0">
        <dgm:presLayoutVars>
          <dgm:animLvl val="lvl"/>
          <dgm:resizeHandles val="exact"/>
        </dgm:presLayoutVars>
      </dgm:prSet>
      <dgm:spPr/>
    </dgm:pt>
    <dgm:pt modelId="{A0812D73-4FBA-4CEF-8100-5DF1BA5D38AE}" type="pres">
      <dgm:prSet presAssocID="{6F6FC1DF-D4A7-4C7B-A623-A42DCC95C9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8A1EE7-6786-4B46-9EBB-D7EA2293402E}" type="pres">
      <dgm:prSet presAssocID="{B4892C84-A38A-4AB9-9829-DE2F4BBB39E5}" presName="spacer" presStyleCnt="0"/>
      <dgm:spPr/>
    </dgm:pt>
    <dgm:pt modelId="{C44CD217-7614-46D8-8DE6-7DF15FA98C04}" type="pres">
      <dgm:prSet presAssocID="{3EE4902B-E400-4BA2-8EC5-E71EC4E5F0D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78467B-0BB5-441A-AEEE-D33C11BA7F4B}" type="pres">
      <dgm:prSet presAssocID="{08079F10-4CF5-46AD-846D-F17E92C72E4D}" presName="spacer" presStyleCnt="0"/>
      <dgm:spPr/>
    </dgm:pt>
    <dgm:pt modelId="{D6EABC82-249C-40B7-8077-F1E78DA935F6}" type="pres">
      <dgm:prSet presAssocID="{610659B3-B1AD-4DC5-B76C-A16C53DF0C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279749-4979-47B1-B460-6FF7164F5358}" type="pres">
      <dgm:prSet presAssocID="{55A5B418-A1F4-4AF8-AD54-FD099213F827}" presName="spacer" presStyleCnt="0"/>
      <dgm:spPr/>
    </dgm:pt>
    <dgm:pt modelId="{147AC04C-7CDC-42F5-BA48-E59F5676E3B9}" type="pres">
      <dgm:prSet presAssocID="{DE8DE211-51E3-44B8-AD87-2DD7FE22839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884467-83E5-4309-9C3F-32452AC15AB8}" type="presOf" srcId="{6F6FC1DF-D4A7-4C7B-A623-A42DCC95C9AA}" destId="{A0812D73-4FBA-4CEF-8100-5DF1BA5D38AE}" srcOrd="0" destOrd="0" presId="urn:microsoft.com/office/officeart/2005/8/layout/vList2"/>
    <dgm:cxn modelId="{89FB734A-74E9-4632-945C-30D6B77C2D42}" type="presOf" srcId="{DE8DE211-51E3-44B8-AD87-2DD7FE228394}" destId="{147AC04C-7CDC-42F5-BA48-E59F5676E3B9}" srcOrd="0" destOrd="0" presId="urn:microsoft.com/office/officeart/2005/8/layout/vList2"/>
    <dgm:cxn modelId="{0E9E7F55-F135-4E80-B3A3-DAC3DB85157D}" srcId="{FC81477E-CF3A-4F91-BD79-FD1FE71104C4}" destId="{610659B3-B1AD-4DC5-B76C-A16C53DF0C58}" srcOrd="2" destOrd="0" parTransId="{FB60E949-5815-4578-95D5-65B068801977}" sibTransId="{55A5B418-A1F4-4AF8-AD54-FD099213F827}"/>
    <dgm:cxn modelId="{29AEE084-EA8D-447E-A02D-D354AC497808}" type="presOf" srcId="{FC81477E-CF3A-4F91-BD79-FD1FE71104C4}" destId="{A60A9ED2-7E0D-4309-AF6B-4F57B4F4DF79}" srcOrd="0" destOrd="0" presId="urn:microsoft.com/office/officeart/2005/8/layout/vList2"/>
    <dgm:cxn modelId="{1606E8B1-6919-43C8-89B0-80B9323D9B2E}" type="presOf" srcId="{3EE4902B-E400-4BA2-8EC5-E71EC4E5F0D4}" destId="{C44CD217-7614-46D8-8DE6-7DF15FA98C04}" srcOrd="0" destOrd="0" presId="urn:microsoft.com/office/officeart/2005/8/layout/vList2"/>
    <dgm:cxn modelId="{2494DEC8-9282-4147-AB00-D91FBE96BBC4}" srcId="{FC81477E-CF3A-4F91-BD79-FD1FE71104C4}" destId="{DE8DE211-51E3-44B8-AD87-2DD7FE228394}" srcOrd="3" destOrd="0" parTransId="{496DB007-AD77-43CF-86F3-D6683F2F8B31}" sibTransId="{A0D0B4CE-A2E9-4C4A-AB17-EF544DD2A26B}"/>
    <dgm:cxn modelId="{41BB69E0-AAF3-464C-89AF-7B118F38BAD5}" srcId="{FC81477E-CF3A-4F91-BD79-FD1FE71104C4}" destId="{3EE4902B-E400-4BA2-8EC5-E71EC4E5F0D4}" srcOrd="1" destOrd="0" parTransId="{237FAFE7-8FBB-42A3-8DF0-CB8E282FF16E}" sibTransId="{08079F10-4CF5-46AD-846D-F17E92C72E4D}"/>
    <dgm:cxn modelId="{8C04FAEA-226F-4C0C-88E3-6CFE9D7F9BE6}" srcId="{FC81477E-CF3A-4F91-BD79-FD1FE71104C4}" destId="{6F6FC1DF-D4A7-4C7B-A623-A42DCC95C9AA}" srcOrd="0" destOrd="0" parTransId="{9440AAB3-FA8D-4BFD-B964-0B26469F2349}" sibTransId="{B4892C84-A38A-4AB9-9829-DE2F4BBB39E5}"/>
    <dgm:cxn modelId="{3D4F28FC-66BF-4DC5-ABCC-D082DF2A9972}" type="presOf" srcId="{610659B3-B1AD-4DC5-B76C-A16C53DF0C58}" destId="{D6EABC82-249C-40B7-8077-F1E78DA935F6}" srcOrd="0" destOrd="0" presId="urn:microsoft.com/office/officeart/2005/8/layout/vList2"/>
    <dgm:cxn modelId="{B04483A8-83D3-48B5-BE87-19E3878F627B}" type="presParOf" srcId="{A60A9ED2-7E0D-4309-AF6B-4F57B4F4DF79}" destId="{A0812D73-4FBA-4CEF-8100-5DF1BA5D38AE}" srcOrd="0" destOrd="0" presId="urn:microsoft.com/office/officeart/2005/8/layout/vList2"/>
    <dgm:cxn modelId="{9AFE8942-F94B-4B86-ACC6-A3C28857D368}" type="presParOf" srcId="{A60A9ED2-7E0D-4309-AF6B-4F57B4F4DF79}" destId="{C48A1EE7-6786-4B46-9EBB-D7EA2293402E}" srcOrd="1" destOrd="0" presId="urn:microsoft.com/office/officeart/2005/8/layout/vList2"/>
    <dgm:cxn modelId="{DD66E73E-4A6E-4918-A1E3-DB41D95CF14B}" type="presParOf" srcId="{A60A9ED2-7E0D-4309-AF6B-4F57B4F4DF79}" destId="{C44CD217-7614-46D8-8DE6-7DF15FA98C04}" srcOrd="2" destOrd="0" presId="urn:microsoft.com/office/officeart/2005/8/layout/vList2"/>
    <dgm:cxn modelId="{D9315AEA-24D7-4E11-B908-E3F3E2812783}" type="presParOf" srcId="{A60A9ED2-7E0D-4309-AF6B-4F57B4F4DF79}" destId="{4A78467B-0BB5-441A-AEEE-D33C11BA7F4B}" srcOrd="3" destOrd="0" presId="urn:microsoft.com/office/officeart/2005/8/layout/vList2"/>
    <dgm:cxn modelId="{FA411EB6-8703-41E5-AD5C-393BA76F3D4C}" type="presParOf" srcId="{A60A9ED2-7E0D-4309-AF6B-4F57B4F4DF79}" destId="{D6EABC82-249C-40B7-8077-F1E78DA935F6}" srcOrd="4" destOrd="0" presId="urn:microsoft.com/office/officeart/2005/8/layout/vList2"/>
    <dgm:cxn modelId="{288CFD36-E0DF-4F04-B7EA-9C40E60E2E71}" type="presParOf" srcId="{A60A9ED2-7E0D-4309-AF6B-4F57B4F4DF79}" destId="{AE279749-4979-47B1-B460-6FF7164F5358}" srcOrd="5" destOrd="0" presId="urn:microsoft.com/office/officeart/2005/8/layout/vList2"/>
    <dgm:cxn modelId="{B81650B7-6B3E-4BF0-9224-0EF0E6FE3F4D}" type="presParOf" srcId="{A60A9ED2-7E0D-4309-AF6B-4F57B4F4DF79}" destId="{147AC04C-7CDC-42F5-BA48-E59F5676E3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949850-CB44-4120-835A-03923EB8B8A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073C20-F283-4FA0-A55F-A90995B9D346}">
      <dgm:prSet/>
      <dgm:spPr/>
      <dgm:t>
        <a:bodyPr/>
        <a:lstStyle/>
        <a:p>
          <a:r>
            <a:rPr lang="en-US"/>
            <a:t>In traditional programming, high-level modules (which contain business logic) often depend directly on low-level modules (like database access or file systems). This tight coupling makes the system hard to change or extend.</a:t>
          </a:r>
        </a:p>
      </dgm:t>
    </dgm:pt>
    <dgm:pt modelId="{33084B52-79E0-4432-BFA5-E635FE28E2C9}" type="parTrans" cxnId="{ED8897D7-E66E-4F8E-BE0C-962D7043C261}">
      <dgm:prSet/>
      <dgm:spPr/>
      <dgm:t>
        <a:bodyPr/>
        <a:lstStyle/>
        <a:p>
          <a:endParaRPr lang="en-US"/>
        </a:p>
      </dgm:t>
    </dgm:pt>
    <dgm:pt modelId="{31D15881-CC2F-44E3-A9E2-0A5800E904BB}" type="sibTrans" cxnId="{ED8897D7-E66E-4F8E-BE0C-962D7043C261}">
      <dgm:prSet/>
      <dgm:spPr/>
      <dgm:t>
        <a:bodyPr/>
        <a:lstStyle/>
        <a:p>
          <a:endParaRPr lang="en-US"/>
        </a:p>
      </dgm:t>
    </dgm:pt>
    <dgm:pt modelId="{B1544FDE-CDAE-4F14-A20B-57177A451334}">
      <dgm:prSet/>
      <dgm:spPr/>
      <dgm:t>
        <a:bodyPr/>
        <a:lstStyle/>
        <a:p>
          <a:r>
            <a:rPr lang="en-US"/>
            <a:t>DIP suggests that </a:t>
          </a:r>
          <a:r>
            <a:rPr lang="en-US" b="1"/>
            <a:t>both high-level and low-level modules should depend on interfaces or abstract classes</a:t>
          </a:r>
          <a:r>
            <a:rPr lang="en-US"/>
            <a:t>, not on concrete implementations.</a:t>
          </a:r>
        </a:p>
      </dgm:t>
    </dgm:pt>
    <dgm:pt modelId="{5DB94023-41CC-40AE-80DE-4D24A6D97155}" type="parTrans" cxnId="{AC04CFA2-1750-4C9F-ADF5-AC7D349D0F6A}">
      <dgm:prSet/>
      <dgm:spPr/>
      <dgm:t>
        <a:bodyPr/>
        <a:lstStyle/>
        <a:p>
          <a:endParaRPr lang="en-US"/>
        </a:p>
      </dgm:t>
    </dgm:pt>
    <dgm:pt modelId="{D2432842-D865-4C61-A9C2-992932D7FEC9}" type="sibTrans" cxnId="{AC04CFA2-1750-4C9F-ADF5-AC7D349D0F6A}">
      <dgm:prSet/>
      <dgm:spPr/>
      <dgm:t>
        <a:bodyPr/>
        <a:lstStyle/>
        <a:p>
          <a:endParaRPr lang="en-US"/>
        </a:p>
      </dgm:t>
    </dgm:pt>
    <dgm:pt modelId="{30DF2233-10C6-49FB-BCAE-26BBB7B92AED}" type="pres">
      <dgm:prSet presAssocID="{D6949850-CB44-4120-835A-03923EB8B8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6E1DD4-849B-4151-9336-BF052BDEEBE5}" type="pres">
      <dgm:prSet presAssocID="{7E073C20-F283-4FA0-A55F-A90995B9D346}" presName="hierRoot1" presStyleCnt="0"/>
      <dgm:spPr/>
    </dgm:pt>
    <dgm:pt modelId="{43336248-2C49-4BBA-9435-F45386AA521B}" type="pres">
      <dgm:prSet presAssocID="{7E073C20-F283-4FA0-A55F-A90995B9D346}" presName="composite" presStyleCnt="0"/>
      <dgm:spPr/>
    </dgm:pt>
    <dgm:pt modelId="{601CC600-827E-48C4-B469-4EA835D17A32}" type="pres">
      <dgm:prSet presAssocID="{7E073C20-F283-4FA0-A55F-A90995B9D346}" presName="background" presStyleLbl="node0" presStyleIdx="0" presStyleCnt="2"/>
      <dgm:spPr/>
    </dgm:pt>
    <dgm:pt modelId="{D01175AD-5309-49B5-86A7-00A03EF7D474}" type="pres">
      <dgm:prSet presAssocID="{7E073C20-F283-4FA0-A55F-A90995B9D346}" presName="text" presStyleLbl="fgAcc0" presStyleIdx="0" presStyleCnt="2">
        <dgm:presLayoutVars>
          <dgm:chPref val="3"/>
        </dgm:presLayoutVars>
      </dgm:prSet>
      <dgm:spPr/>
    </dgm:pt>
    <dgm:pt modelId="{41A69C8B-6D45-48A6-99F5-667668C6A43E}" type="pres">
      <dgm:prSet presAssocID="{7E073C20-F283-4FA0-A55F-A90995B9D346}" presName="hierChild2" presStyleCnt="0"/>
      <dgm:spPr/>
    </dgm:pt>
    <dgm:pt modelId="{D5F443FE-D6D7-49A4-B620-8C1D9ACF4CCD}" type="pres">
      <dgm:prSet presAssocID="{B1544FDE-CDAE-4F14-A20B-57177A451334}" presName="hierRoot1" presStyleCnt="0"/>
      <dgm:spPr/>
    </dgm:pt>
    <dgm:pt modelId="{14FE19AB-4326-49F5-B578-2A99997F8F7B}" type="pres">
      <dgm:prSet presAssocID="{B1544FDE-CDAE-4F14-A20B-57177A451334}" presName="composite" presStyleCnt="0"/>
      <dgm:spPr/>
    </dgm:pt>
    <dgm:pt modelId="{B68923EB-D386-41D5-A3B7-FE612A730D68}" type="pres">
      <dgm:prSet presAssocID="{B1544FDE-CDAE-4F14-A20B-57177A451334}" presName="background" presStyleLbl="node0" presStyleIdx="1" presStyleCnt="2"/>
      <dgm:spPr/>
    </dgm:pt>
    <dgm:pt modelId="{C0D19103-DBBE-40D1-94E6-43BF88B0B68F}" type="pres">
      <dgm:prSet presAssocID="{B1544FDE-CDAE-4F14-A20B-57177A451334}" presName="text" presStyleLbl="fgAcc0" presStyleIdx="1" presStyleCnt="2">
        <dgm:presLayoutVars>
          <dgm:chPref val="3"/>
        </dgm:presLayoutVars>
      </dgm:prSet>
      <dgm:spPr/>
    </dgm:pt>
    <dgm:pt modelId="{82D54923-5DC4-45F4-8D88-97425E12EED3}" type="pres">
      <dgm:prSet presAssocID="{B1544FDE-CDAE-4F14-A20B-57177A451334}" presName="hierChild2" presStyleCnt="0"/>
      <dgm:spPr/>
    </dgm:pt>
  </dgm:ptLst>
  <dgm:cxnLst>
    <dgm:cxn modelId="{574CE465-7813-4149-A572-4CDC28C3B249}" type="presOf" srcId="{D6949850-CB44-4120-835A-03923EB8B8AB}" destId="{30DF2233-10C6-49FB-BCAE-26BBB7B92AED}" srcOrd="0" destOrd="0" presId="urn:microsoft.com/office/officeart/2005/8/layout/hierarchy1"/>
    <dgm:cxn modelId="{AC04CFA2-1750-4C9F-ADF5-AC7D349D0F6A}" srcId="{D6949850-CB44-4120-835A-03923EB8B8AB}" destId="{B1544FDE-CDAE-4F14-A20B-57177A451334}" srcOrd="1" destOrd="0" parTransId="{5DB94023-41CC-40AE-80DE-4D24A6D97155}" sibTransId="{D2432842-D865-4C61-A9C2-992932D7FEC9}"/>
    <dgm:cxn modelId="{9AD2ECAF-ED0A-42E2-8CE7-9A3478BE86FE}" type="presOf" srcId="{B1544FDE-CDAE-4F14-A20B-57177A451334}" destId="{C0D19103-DBBE-40D1-94E6-43BF88B0B68F}" srcOrd="0" destOrd="0" presId="urn:microsoft.com/office/officeart/2005/8/layout/hierarchy1"/>
    <dgm:cxn modelId="{ED8897D7-E66E-4F8E-BE0C-962D7043C261}" srcId="{D6949850-CB44-4120-835A-03923EB8B8AB}" destId="{7E073C20-F283-4FA0-A55F-A90995B9D346}" srcOrd="0" destOrd="0" parTransId="{33084B52-79E0-4432-BFA5-E635FE28E2C9}" sibTransId="{31D15881-CC2F-44E3-A9E2-0A5800E904BB}"/>
    <dgm:cxn modelId="{C0C7F9F8-133E-456F-B07B-1FD233745D27}" type="presOf" srcId="{7E073C20-F283-4FA0-A55F-A90995B9D346}" destId="{D01175AD-5309-49B5-86A7-00A03EF7D474}" srcOrd="0" destOrd="0" presId="urn:microsoft.com/office/officeart/2005/8/layout/hierarchy1"/>
    <dgm:cxn modelId="{5801CD9D-1D90-42D7-97F7-4C7FAAA80286}" type="presParOf" srcId="{30DF2233-10C6-49FB-BCAE-26BBB7B92AED}" destId="{E66E1DD4-849B-4151-9336-BF052BDEEBE5}" srcOrd="0" destOrd="0" presId="urn:microsoft.com/office/officeart/2005/8/layout/hierarchy1"/>
    <dgm:cxn modelId="{8BD234E1-59FD-44A0-8AE3-75CBD6BCAD3A}" type="presParOf" srcId="{E66E1DD4-849B-4151-9336-BF052BDEEBE5}" destId="{43336248-2C49-4BBA-9435-F45386AA521B}" srcOrd="0" destOrd="0" presId="urn:microsoft.com/office/officeart/2005/8/layout/hierarchy1"/>
    <dgm:cxn modelId="{7C67858B-AEA0-47F1-9874-A123E2B08C56}" type="presParOf" srcId="{43336248-2C49-4BBA-9435-F45386AA521B}" destId="{601CC600-827E-48C4-B469-4EA835D17A32}" srcOrd="0" destOrd="0" presId="urn:microsoft.com/office/officeart/2005/8/layout/hierarchy1"/>
    <dgm:cxn modelId="{1E49D696-9A74-41B5-997C-C6981900AC99}" type="presParOf" srcId="{43336248-2C49-4BBA-9435-F45386AA521B}" destId="{D01175AD-5309-49B5-86A7-00A03EF7D474}" srcOrd="1" destOrd="0" presId="urn:microsoft.com/office/officeart/2005/8/layout/hierarchy1"/>
    <dgm:cxn modelId="{D8035FB8-4CC2-423B-A1B3-C41731FB7F15}" type="presParOf" srcId="{E66E1DD4-849B-4151-9336-BF052BDEEBE5}" destId="{41A69C8B-6D45-48A6-99F5-667668C6A43E}" srcOrd="1" destOrd="0" presId="urn:microsoft.com/office/officeart/2005/8/layout/hierarchy1"/>
    <dgm:cxn modelId="{9429BBA9-646C-4F98-A36C-CB2FA354FEDD}" type="presParOf" srcId="{30DF2233-10C6-49FB-BCAE-26BBB7B92AED}" destId="{D5F443FE-D6D7-49A4-B620-8C1D9ACF4CCD}" srcOrd="1" destOrd="0" presId="urn:microsoft.com/office/officeart/2005/8/layout/hierarchy1"/>
    <dgm:cxn modelId="{8A2BF259-072C-4945-A9DE-786227CC6ECA}" type="presParOf" srcId="{D5F443FE-D6D7-49A4-B620-8C1D9ACF4CCD}" destId="{14FE19AB-4326-49F5-B578-2A99997F8F7B}" srcOrd="0" destOrd="0" presId="urn:microsoft.com/office/officeart/2005/8/layout/hierarchy1"/>
    <dgm:cxn modelId="{8850D7DB-5F9F-4D37-9E9E-DAC5A1EA9D29}" type="presParOf" srcId="{14FE19AB-4326-49F5-B578-2A99997F8F7B}" destId="{B68923EB-D386-41D5-A3B7-FE612A730D68}" srcOrd="0" destOrd="0" presId="urn:microsoft.com/office/officeart/2005/8/layout/hierarchy1"/>
    <dgm:cxn modelId="{4DB5089B-6169-4F49-A568-2E82399B0FD5}" type="presParOf" srcId="{14FE19AB-4326-49F5-B578-2A99997F8F7B}" destId="{C0D19103-DBBE-40D1-94E6-43BF88B0B68F}" srcOrd="1" destOrd="0" presId="urn:microsoft.com/office/officeart/2005/8/layout/hierarchy1"/>
    <dgm:cxn modelId="{F11C9B00-6A58-4D84-8C13-5C78082384EB}" type="presParOf" srcId="{D5F443FE-D6D7-49A4-B620-8C1D9ACF4CCD}" destId="{82D54923-5DC4-45F4-8D88-97425E12EE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A273CC-A5F3-48A3-A88D-D3BD3A35E6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C39FC8-4A5F-4731-B841-19E0114B4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Promotes </a:t>
          </a:r>
          <a:r>
            <a:rPr lang="en-US" b="1"/>
            <a:t>loose coupling</a:t>
          </a:r>
          <a:r>
            <a:rPr lang="en-US"/>
            <a:t> between components.</a:t>
          </a:r>
        </a:p>
      </dgm:t>
    </dgm:pt>
    <dgm:pt modelId="{AD899D50-1CE5-454D-9FDC-A3EFD7C173AA}" type="parTrans" cxnId="{8525C639-AB41-459D-9BD6-8D8FA7C0E452}">
      <dgm:prSet/>
      <dgm:spPr/>
      <dgm:t>
        <a:bodyPr/>
        <a:lstStyle/>
        <a:p>
          <a:endParaRPr lang="en-US"/>
        </a:p>
      </dgm:t>
    </dgm:pt>
    <dgm:pt modelId="{C645FD9A-B350-4B18-AC90-6A8049FC9AC9}" type="sibTrans" cxnId="{8525C639-AB41-459D-9BD6-8D8FA7C0E452}">
      <dgm:prSet/>
      <dgm:spPr/>
      <dgm:t>
        <a:bodyPr/>
        <a:lstStyle/>
        <a:p>
          <a:endParaRPr lang="en-US"/>
        </a:p>
      </dgm:t>
    </dgm:pt>
    <dgm:pt modelId="{C21C6CF0-449C-46CF-8D2B-AD25463115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Makes code </a:t>
          </a:r>
          <a:r>
            <a:rPr lang="en-US" b="1"/>
            <a:t>easier to test</a:t>
          </a:r>
          <a:r>
            <a:rPr lang="en-US"/>
            <a:t> (e.g., using mocks ).</a:t>
          </a:r>
        </a:p>
      </dgm:t>
    </dgm:pt>
    <dgm:pt modelId="{069D27D3-4596-4C70-B967-F72DC981C56C}" type="parTrans" cxnId="{D9629D26-2238-4DF9-8258-6EB2DFDA228F}">
      <dgm:prSet/>
      <dgm:spPr/>
      <dgm:t>
        <a:bodyPr/>
        <a:lstStyle/>
        <a:p>
          <a:endParaRPr lang="en-US"/>
        </a:p>
      </dgm:t>
    </dgm:pt>
    <dgm:pt modelId="{19DB3288-CB7E-49E5-AE99-1B4FF84F082D}" type="sibTrans" cxnId="{D9629D26-2238-4DF9-8258-6EB2DFDA228F}">
      <dgm:prSet/>
      <dgm:spPr/>
      <dgm:t>
        <a:bodyPr/>
        <a:lstStyle/>
        <a:p>
          <a:endParaRPr lang="en-US"/>
        </a:p>
      </dgm:t>
    </dgm:pt>
    <dgm:pt modelId="{0AFDC5AD-A18A-49BD-A3F8-F2772430FC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Improves </a:t>
          </a:r>
          <a:r>
            <a:rPr lang="en-US" b="1"/>
            <a:t>flexibility</a:t>
          </a:r>
          <a:r>
            <a:rPr lang="en-US"/>
            <a:t> and </a:t>
          </a:r>
          <a:r>
            <a:rPr lang="en-US" b="1"/>
            <a:t>scalability</a:t>
          </a:r>
          <a:r>
            <a:rPr lang="en-US"/>
            <a:t>.</a:t>
          </a:r>
        </a:p>
      </dgm:t>
    </dgm:pt>
    <dgm:pt modelId="{317998B4-1247-4F37-8F69-4C1D404E801E}" type="parTrans" cxnId="{58BD260D-7597-4FA5-AFA9-3522478C4F72}">
      <dgm:prSet/>
      <dgm:spPr/>
      <dgm:t>
        <a:bodyPr/>
        <a:lstStyle/>
        <a:p>
          <a:endParaRPr lang="en-US"/>
        </a:p>
      </dgm:t>
    </dgm:pt>
    <dgm:pt modelId="{0D88704D-3E4A-47FA-9606-F57CCBF6684E}" type="sibTrans" cxnId="{58BD260D-7597-4FA5-AFA9-3522478C4F72}">
      <dgm:prSet/>
      <dgm:spPr/>
      <dgm:t>
        <a:bodyPr/>
        <a:lstStyle/>
        <a:p>
          <a:endParaRPr lang="en-US"/>
        </a:p>
      </dgm:t>
    </dgm:pt>
    <dgm:pt modelId="{202D7822-7A6F-4BCE-AF34-3C439B481E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Encourages </a:t>
          </a:r>
          <a:r>
            <a:rPr lang="en-US" b="1"/>
            <a:t>clean architecture</a:t>
          </a:r>
          <a:r>
            <a:rPr lang="en-US"/>
            <a:t> and </a:t>
          </a:r>
          <a:r>
            <a:rPr lang="en-US" b="1"/>
            <a:t>dependency injection</a:t>
          </a:r>
          <a:r>
            <a:rPr lang="en-US"/>
            <a:t>.</a:t>
          </a:r>
        </a:p>
      </dgm:t>
    </dgm:pt>
    <dgm:pt modelId="{7E536559-2ED7-49E1-8DE7-CB500526A19D}" type="parTrans" cxnId="{FF79F0F0-FEC8-40AF-A8D1-12CFDE55B704}">
      <dgm:prSet/>
      <dgm:spPr/>
      <dgm:t>
        <a:bodyPr/>
        <a:lstStyle/>
        <a:p>
          <a:endParaRPr lang="en-US"/>
        </a:p>
      </dgm:t>
    </dgm:pt>
    <dgm:pt modelId="{B86DACC4-CE81-4AE1-91AC-AD75AF2011EC}" type="sibTrans" cxnId="{FF79F0F0-FEC8-40AF-A8D1-12CFDE55B704}">
      <dgm:prSet/>
      <dgm:spPr/>
      <dgm:t>
        <a:bodyPr/>
        <a:lstStyle/>
        <a:p>
          <a:endParaRPr lang="en-US"/>
        </a:p>
      </dgm:t>
    </dgm:pt>
    <dgm:pt modelId="{FC351B88-E264-4E73-A21B-992C33610C9C}" type="pres">
      <dgm:prSet presAssocID="{28A273CC-A5F3-48A3-A88D-D3BD3A35E683}" presName="root" presStyleCnt="0">
        <dgm:presLayoutVars>
          <dgm:dir/>
          <dgm:resizeHandles val="exact"/>
        </dgm:presLayoutVars>
      </dgm:prSet>
      <dgm:spPr/>
    </dgm:pt>
    <dgm:pt modelId="{5ED0A31D-27BA-4381-9711-C4E4E5E34E95}" type="pres">
      <dgm:prSet presAssocID="{73C39FC8-4A5F-4731-B841-19E0114B442D}" presName="compNode" presStyleCnt="0"/>
      <dgm:spPr/>
    </dgm:pt>
    <dgm:pt modelId="{ACDFCA4F-F0EF-498D-A08C-9C878DAFA68A}" type="pres">
      <dgm:prSet presAssocID="{73C39FC8-4A5F-4731-B841-19E0114B442D}" presName="bgRect" presStyleLbl="bgShp" presStyleIdx="0" presStyleCnt="4"/>
      <dgm:spPr/>
    </dgm:pt>
    <dgm:pt modelId="{4625F821-C844-4FE9-AAB2-7A1E2FA49FF8}" type="pres">
      <dgm:prSet presAssocID="{73C39FC8-4A5F-4731-B841-19E0114B44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5522575-8C61-4056-AF69-17330AE8FFEA}" type="pres">
      <dgm:prSet presAssocID="{73C39FC8-4A5F-4731-B841-19E0114B442D}" presName="spaceRect" presStyleCnt="0"/>
      <dgm:spPr/>
    </dgm:pt>
    <dgm:pt modelId="{BF47E192-D11A-4688-AAC2-BE4A60F0E675}" type="pres">
      <dgm:prSet presAssocID="{73C39FC8-4A5F-4731-B841-19E0114B442D}" presName="parTx" presStyleLbl="revTx" presStyleIdx="0" presStyleCnt="4">
        <dgm:presLayoutVars>
          <dgm:chMax val="0"/>
          <dgm:chPref val="0"/>
        </dgm:presLayoutVars>
      </dgm:prSet>
      <dgm:spPr/>
    </dgm:pt>
    <dgm:pt modelId="{21387D8C-E598-4C95-8607-268D352C28F7}" type="pres">
      <dgm:prSet presAssocID="{C645FD9A-B350-4B18-AC90-6A8049FC9AC9}" presName="sibTrans" presStyleCnt="0"/>
      <dgm:spPr/>
    </dgm:pt>
    <dgm:pt modelId="{22C4CF9E-7C6E-4A0F-A580-5C4A84A8E124}" type="pres">
      <dgm:prSet presAssocID="{C21C6CF0-449C-46CF-8D2B-AD25463115D5}" presName="compNode" presStyleCnt="0"/>
      <dgm:spPr/>
    </dgm:pt>
    <dgm:pt modelId="{7C15E50D-EA74-4C81-9BAE-8D35C8DD28B3}" type="pres">
      <dgm:prSet presAssocID="{C21C6CF0-449C-46CF-8D2B-AD25463115D5}" presName="bgRect" presStyleLbl="bgShp" presStyleIdx="1" presStyleCnt="4"/>
      <dgm:spPr/>
    </dgm:pt>
    <dgm:pt modelId="{6C42FBD5-8A8E-48F8-83E6-05954CEA898C}" type="pres">
      <dgm:prSet presAssocID="{C21C6CF0-449C-46CF-8D2B-AD2546311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9A1D306-5A62-459F-B5BC-95B8D993E226}" type="pres">
      <dgm:prSet presAssocID="{C21C6CF0-449C-46CF-8D2B-AD25463115D5}" presName="spaceRect" presStyleCnt="0"/>
      <dgm:spPr/>
    </dgm:pt>
    <dgm:pt modelId="{7CCE49A9-1D66-4C35-8F5B-3D22F5B07559}" type="pres">
      <dgm:prSet presAssocID="{C21C6CF0-449C-46CF-8D2B-AD25463115D5}" presName="parTx" presStyleLbl="revTx" presStyleIdx="1" presStyleCnt="4">
        <dgm:presLayoutVars>
          <dgm:chMax val="0"/>
          <dgm:chPref val="0"/>
        </dgm:presLayoutVars>
      </dgm:prSet>
      <dgm:spPr/>
    </dgm:pt>
    <dgm:pt modelId="{589A59F8-62CE-4FC0-B760-4893039DD9C4}" type="pres">
      <dgm:prSet presAssocID="{19DB3288-CB7E-49E5-AE99-1B4FF84F082D}" presName="sibTrans" presStyleCnt="0"/>
      <dgm:spPr/>
    </dgm:pt>
    <dgm:pt modelId="{3DAE8EDD-C98D-481F-880A-241C7463A3E2}" type="pres">
      <dgm:prSet presAssocID="{0AFDC5AD-A18A-49BD-A3F8-F2772430FCED}" presName="compNode" presStyleCnt="0"/>
      <dgm:spPr/>
    </dgm:pt>
    <dgm:pt modelId="{6BC75191-897D-43FD-864A-250AF72053A4}" type="pres">
      <dgm:prSet presAssocID="{0AFDC5AD-A18A-49BD-A3F8-F2772430FCED}" presName="bgRect" presStyleLbl="bgShp" presStyleIdx="2" presStyleCnt="4"/>
      <dgm:spPr/>
    </dgm:pt>
    <dgm:pt modelId="{7E5F8D62-452D-4E30-B40B-61D7DC39F7F7}" type="pres">
      <dgm:prSet presAssocID="{0AFDC5AD-A18A-49BD-A3F8-F2772430FC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AD830D40-B562-4646-8C35-38A3A37C0CDC}" type="pres">
      <dgm:prSet presAssocID="{0AFDC5AD-A18A-49BD-A3F8-F2772430FCED}" presName="spaceRect" presStyleCnt="0"/>
      <dgm:spPr/>
    </dgm:pt>
    <dgm:pt modelId="{4BB45F53-1A4F-4822-ADA2-A96D7C396DFB}" type="pres">
      <dgm:prSet presAssocID="{0AFDC5AD-A18A-49BD-A3F8-F2772430FCED}" presName="parTx" presStyleLbl="revTx" presStyleIdx="2" presStyleCnt="4">
        <dgm:presLayoutVars>
          <dgm:chMax val="0"/>
          <dgm:chPref val="0"/>
        </dgm:presLayoutVars>
      </dgm:prSet>
      <dgm:spPr/>
    </dgm:pt>
    <dgm:pt modelId="{BF0D670B-F8A8-4C49-8FA3-1FE0FF07090C}" type="pres">
      <dgm:prSet presAssocID="{0D88704D-3E4A-47FA-9606-F57CCBF6684E}" presName="sibTrans" presStyleCnt="0"/>
      <dgm:spPr/>
    </dgm:pt>
    <dgm:pt modelId="{20E116A7-DFE5-45C5-8CAA-8C720435D4A1}" type="pres">
      <dgm:prSet presAssocID="{202D7822-7A6F-4BCE-AF34-3C439B481E2C}" presName="compNode" presStyleCnt="0"/>
      <dgm:spPr/>
    </dgm:pt>
    <dgm:pt modelId="{5E4EC520-C2E0-4828-AF6D-E9333DC7854F}" type="pres">
      <dgm:prSet presAssocID="{202D7822-7A6F-4BCE-AF34-3C439B481E2C}" presName="bgRect" presStyleLbl="bgShp" presStyleIdx="3" presStyleCnt="4"/>
      <dgm:spPr/>
    </dgm:pt>
    <dgm:pt modelId="{8D247CF4-B956-4867-A5CB-348CB19CE32F}" type="pres">
      <dgm:prSet presAssocID="{202D7822-7A6F-4BCE-AF34-3C439B481E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85411158-D7EE-4D0B-98C2-4AFA31D250B0}" type="pres">
      <dgm:prSet presAssocID="{202D7822-7A6F-4BCE-AF34-3C439B481E2C}" presName="spaceRect" presStyleCnt="0"/>
      <dgm:spPr/>
    </dgm:pt>
    <dgm:pt modelId="{59B84CEE-C49F-487C-BBD3-31EBB90D96B1}" type="pres">
      <dgm:prSet presAssocID="{202D7822-7A6F-4BCE-AF34-3C439B481E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BD260D-7597-4FA5-AFA9-3522478C4F72}" srcId="{28A273CC-A5F3-48A3-A88D-D3BD3A35E683}" destId="{0AFDC5AD-A18A-49BD-A3F8-F2772430FCED}" srcOrd="2" destOrd="0" parTransId="{317998B4-1247-4F37-8F69-4C1D404E801E}" sibTransId="{0D88704D-3E4A-47FA-9606-F57CCBF6684E}"/>
    <dgm:cxn modelId="{D9629D26-2238-4DF9-8258-6EB2DFDA228F}" srcId="{28A273CC-A5F3-48A3-A88D-D3BD3A35E683}" destId="{C21C6CF0-449C-46CF-8D2B-AD25463115D5}" srcOrd="1" destOrd="0" parTransId="{069D27D3-4596-4C70-B967-F72DC981C56C}" sibTransId="{19DB3288-CB7E-49E5-AE99-1B4FF84F082D}"/>
    <dgm:cxn modelId="{8525C639-AB41-459D-9BD6-8D8FA7C0E452}" srcId="{28A273CC-A5F3-48A3-A88D-D3BD3A35E683}" destId="{73C39FC8-4A5F-4731-B841-19E0114B442D}" srcOrd="0" destOrd="0" parTransId="{AD899D50-1CE5-454D-9FDC-A3EFD7C173AA}" sibTransId="{C645FD9A-B350-4B18-AC90-6A8049FC9AC9}"/>
    <dgm:cxn modelId="{1F07C354-44ED-402F-B07C-3502A2D96C72}" type="presOf" srcId="{0AFDC5AD-A18A-49BD-A3F8-F2772430FCED}" destId="{4BB45F53-1A4F-4822-ADA2-A96D7C396DFB}" srcOrd="0" destOrd="0" presId="urn:microsoft.com/office/officeart/2018/2/layout/IconVerticalSolidList"/>
    <dgm:cxn modelId="{925CCC7D-F294-497A-966E-D2BE2AB74CC4}" type="presOf" srcId="{28A273CC-A5F3-48A3-A88D-D3BD3A35E683}" destId="{FC351B88-E264-4E73-A21B-992C33610C9C}" srcOrd="0" destOrd="0" presId="urn:microsoft.com/office/officeart/2018/2/layout/IconVerticalSolidList"/>
    <dgm:cxn modelId="{EB3D0886-3A35-4E8A-B0DE-D106420120C8}" type="presOf" srcId="{73C39FC8-4A5F-4731-B841-19E0114B442D}" destId="{BF47E192-D11A-4688-AAC2-BE4A60F0E675}" srcOrd="0" destOrd="0" presId="urn:microsoft.com/office/officeart/2018/2/layout/IconVerticalSolidList"/>
    <dgm:cxn modelId="{E2D447D9-FA53-4EAB-BFFC-7086767851FD}" type="presOf" srcId="{C21C6CF0-449C-46CF-8D2B-AD25463115D5}" destId="{7CCE49A9-1D66-4C35-8F5B-3D22F5B07559}" srcOrd="0" destOrd="0" presId="urn:microsoft.com/office/officeart/2018/2/layout/IconVerticalSolidList"/>
    <dgm:cxn modelId="{27AD12E6-0DF2-4987-BD38-0F7BD64531C5}" type="presOf" srcId="{202D7822-7A6F-4BCE-AF34-3C439B481E2C}" destId="{59B84CEE-C49F-487C-BBD3-31EBB90D96B1}" srcOrd="0" destOrd="0" presId="urn:microsoft.com/office/officeart/2018/2/layout/IconVerticalSolidList"/>
    <dgm:cxn modelId="{FF79F0F0-FEC8-40AF-A8D1-12CFDE55B704}" srcId="{28A273CC-A5F3-48A3-A88D-D3BD3A35E683}" destId="{202D7822-7A6F-4BCE-AF34-3C439B481E2C}" srcOrd="3" destOrd="0" parTransId="{7E536559-2ED7-49E1-8DE7-CB500526A19D}" sibTransId="{B86DACC4-CE81-4AE1-91AC-AD75AF2011EC}"/>
    <dgm:cxn modelId="{4DC124C0-1D3E-4AA0-B639-D2B3391A6B8A}" type="presParOf" srcId="{FC351B88-E264-4E73-A21B-992C33610C9C}" destId="{5ED0A31D-27BA-4381-9711-C4E4E5E34E95}" srcOrd="0" destOrd="0" presId="urn:microsoft.com/office/officeart/2018/2/layout/IconVerticalSolidList"/>
    <dgm:cxn modelId="{124A6AD5-63FE-4A07-999B-7356530775AF}" type="presParOf" srcId="{5ED0A31D-27BA-4381-9711-C4E4E5E34E95}" destId="{ACDFCA4F-F0EF-498D-A08C-9C878DAFA68A}" srcOrd="0" destOrd="0" presId="urn:microsoft.com/office/officeart/2018/2/layout/IconVerticalSolidList"/>
    <dgm:cxn modelId="{5D5C065B-6C4B-4460-BD18-FE0D2782B0BC}" type="presParOf" srcId="{5ED0A31D-27BA-4381-9711-C4E4E5E34E95}" destId="{4625F821-C844-4FE9-AAB2-7A1E2FA49FF8}" srcOrd="1" destOrd="0" presId="urn:microsoft.com/office/officeart/2018/2/layout/IconVerticalSolidList"/>
    <dgm:cxn modelId="{B2CA2F1C-901E-4CE4-8078-A451143E6F38}" type="presParOf" srcId="{5ED0A31D-27BA-4381-9711-C4E4E5E34E95}" destId="{75522575-8C61-4056-AF69-17330AE8FFEA}" srcOrd="2" destOrd="0" presId="urn:microsoft.com/office/officeart/2018/2/layout/IconVerticalSolidList"/>
    <dgm:cxn modelId="{E591F75B-FDA0-4AEC-8D98-043EFF5E91E8}" type="presParOf" srcId="{5ED0A31D-27BA-4381-9711-C4E4E5E34E95}" destId="{BF47E192-D11A-4688-AAC2-BE4A60F0E675}" srcOrd="3" destOrd="0" presId="urn:microsoft.com/office/officeart/2018/2/layout/IconVerticalSolidList"/>
    <dgm:cxn modelId="{28F9ABEA-AC97-4636-8FD0-DB2998A38089}" type="presParOf" srcId="{FC351B88-E264-4E73-A21B-992C33610C9C}" destId="{21387D8C-E598-4C95-8607-268D352C28F7}" srcOrd="1" destOrd="0" presId="urn:microsoft.com/office/officeart/2018/2/layout/IconVerticalSolidList"/>
    <dgm:cxn modelId="{3E0604FA-7FC2-4DDC-9EA4-D397ABAE8E91}" type="presParOf" srcId="{FC351B88-E264-4E73-A21B-992C33610C9C}" destId="{22C4CF9E-7C6E-4A0F-A580-5C4A84A8E124}" srcOrd="2" destOrd="0" presId="urn:microsoft.com/office/officeart/2018/2/layout/IconVerticalSolidList"/>
    <dgm:cxn modelId="{0CC151B2-E61D-4D1C-9775-718CA9C619C0}" type="presParOf" srcId="{22C4CF9E-7C6E-4A0F-A580-5C4A84A8E124}" destId="{7C15E50D-EA74-4C81-9BAE-8D35C8DD28B3}" srcOrd="0" destOrd="0" presId="urn:microsoft.com/office/officeart/2018/2/layout/IconVerticalSolidList"/>
    <dgm:cxn modelId="{C0E0D7EA-7640-4490-AD58-287BAD243C59}" type="presParOf" srcId="{22C4CF9E-7C6E-4A0F-A580-5C4A84A8E124}" destId="{6C42FBD5-8A8E-48F8-83E6-05954CEA898C}" srcOrd="1" destOrd="0" presId="urn:microsoft.com/office/officeart/2018/2/layout/IconVerticalSolidList"/>
    <dgm:cxn modelId="{6DD2E010-3C1C-4481-95F7-7C48A8518C02}" type="presParOf" srcId="{22C4CF9E-7C6E-4A0F-A580-5C4A84A8E124}" destId="{B9A1D306-5A62-459F-B5BC-95B8D993E226}" srcOrd="2" destOrd="0" presId="urn:microsoft.com/office/officeart/2018/2/layout/IconVerticalSolidList"/>
    <dgm:cxn modelId="{FCAAB580-18A0-40D0-A910-9763BB47DC9E}" type="presParOf" srcId="{22C4CF9E-7C6E-4A0F-A580-5C4A84A8E124}" destId="{7CCE49A9-1D66-4C35-8F5B-3D22F5B07559}" srcOrd="3" destOrd="0" presId="urn:microsoft.com/office/officeart/2018/2/layout/IconVerticalSolidList"/>
    <dgm:cxn modelId="{CB1749A2-E42F-4D3B-979A-86BCCD207BA5}" type="presParOf" srcId="{FC351B88-E264-4E73-A21B-992C33610C9C}" destId="{589A59F8-62CE-4FC0-B760-4893039DD9C4}" srcOrd="3" destOrd="0" presId="urn:microsoft.com/office/officeart/2018/2/layout/IconVerticalSolidList"/>
    <dgm:cxn modelId="{F0A06EBE-F30A-42CA-8037-A566D42DFDE3}" type="presParOf" srcId="{FC351B88-E264-4E73-A21B-992C33610C9C}" destId="{3DAE8EDD-C98D-481F-880A-241C7463A3E2}" srcOrd="4" destOrd="0" presId="urn:microsoft.com/office/officeart/2018/2/layout/IconVerticalSolidList"/>
    <dgm:cxn modelId="{1DA45CB8-2164-4D89-9758-D6C20BF4324B}" type="presParOf" srcId="{3DAE8EDD-C98D-481F-880A-241C7463A3E2}" destId="{6BC75191-897D-43FD-864A-250AF72053A4}" srcOrd="0" destOrd="0" presId="urn:microsoft.com/office/officeart/2018/2/layout/IconVerticalSolidList"/>
    <dgm:cxn modelId="{6C3B4A94-8315-4852-BEDB-101824B4A81E}" type="presParOf" srcId="{3DAE8EDD-C98D-481F-880A-241C7463A3E2}" destId="{7E5F8D62-452D-4E30-B40B-61D7DC39F7F7}" srcOrd="1" destOrd="0" presId="urn:microsoft.com/office/officeart/2018/2/layout/IconVerticalSolidList"/>
    <dgm:cxn modelId="{7FDF4CD4-6BB4-4EDE-9C5F-DD865A7DC62B}" type="presParOf" srcId="{3DAE8EDD-C98D-481F-880A-241C7463A3E2}" destId="{AD830D40-B562-4646-8C35-38A3A37C0CDC}" srcOrd="2" destOrd="0" presId="urn:microsoft.com/office/officeart/2018/2/layout/IconVerticalSolidList"/>
    <dgm:cxn modelId="{997D0A59-D8B3-4DC3-9CC5-AEDD4BC2B8B8}" type="presParOf" srcId="{3DAE8EDD-C98D-481F-880A-241C7463A3E2}" destId="{4BB45F53-1A4F-4822-ADA2-A96D7C396DFB}" srcOrd="3" destOrd="0" presId="urn:microsoft.com/office/officeart/2018/2/layout/IconVerticalSolidList"/>
    <dgm:cxn modelId="{F62C3A2D-9743-4A14-96A4-4B1E9826C20B}" type="presParOf" srcId="{FC351B88-E264-4E73-A21B-992C33610C9C}" destId="{BF0D670B-F8A8-4C49-8FA3-1FE0FF07090C}" srcOrd="5" destOrd="0" presId="urn:microsoft.com/office/officeart/2018/2/layout/IconVerticalSolidList"/>
    <dgm:cxn modelId="{3B199CE2-7FC9-406A-897C-AF20C1DD39C5}" type="presParOf" srcId="{FC351B88-E264-4E73-A21B-992C33610C9C}" destId="{20E116A7-DFE5-45C5-8CAA-8C720435D4A1}" srcOrd="6" destOrd="0" presId="urn:microsoft.com/office/officeart/2018/2/layout/IconVerticalSolidList"/>
    <dgm:cxn modelId="{85219925-C903-4CC3-A7CF-D324B5797601}" type="presParOf" srcId="{20E116A7-DFE5-45C5-8CAA-8C720435D4A1}" destId="{5E4EC520-C2E0-4828-AF6D-E9333DC7854F}" srcOrd="0" destOrd="0" presId="urn:microsoft.com/office/officeart/2018/2/layout/IconVerticalSolidList"/>
    <dgm:cxn modelId="{4AC8EB23-F787-43A5-BEF9-F14C5129C378}" type="presParOf" srcId="{20E116A7-DFE5-45C5-8CAA-8C720435D4A1}" destId="{8D247CF4-B956-4867-A5CB-348CB19CE32F}" srcOrd="1" destOrd="0" presId="urn:microsoft.com/office/officeart/2018/2/layout/IconVerticalSolidList"/>
    <dgm:cxn modelId="{5D25CD11-3138-45FF-8FEA-7AD979E4EADB}" type="presParOf" srcId="{20E116A7-DFE5-45C5-8CAA-8C720435D4A1}" destId="{85411158-D7EE-4D0B-98C2-4AFA31D250B0}" srcOrd="2" destOrd="0" presId="urn:microsoft.com/office/officeart/2018/2/layout/IconVerticalSolidList"/>
    <dgm:cxn modelId="{270110FA-9836-457D-A8E9-91192C57A563}" type="presParOf" srcId="{20E116A7-DFE5-45C5-8CAA-8C720435D4A1}" destId="{59B84CEE-C49F-487C-BBD3-31EBB90D96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1662A7-89E5-45A9-8118-F6E80D3A881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DA542-480C-45AB-9493-2C8423E69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 </a:t>
          </a:r>
          <a:r>
            <a:rPr lang="en-US" b="1"/>
            <a:t>Dependency Inversion Principle</a:t>
          </a:r>
          <a:r>
            <a:rPr lang="en-US"/>
            <a:t> is a cornerstone of </a:t>
          </a:r>
          <a:r>
            <a:rPr lang="en-US" b="1"/>
            <a:t>clean, maintainable software architecture</a:t>
          </a:r>
          <a:r>
            <a:rPr lang="en-US"/>
            <a:t>.</a:t>
          </a:r>
        </a:p>
      </dgm:t>
    </dgm:pt>
    <dgm:pt modelId="{13B98A08-32E0-4EB2-B5FC-8AD381990F08}" type="parTrans" cxnId="{1074A3C4-0EF6-4449-A2D0-521706666098}">
      <dgm:prSet/>
      <dgm:spPr/>
      <dgm:t>
        <a:bodyPr/>
        <a:lstStyle/>
        <a:p>
          <a:endParaRPr lang="en-US"/>
        </a:p>
      </dgm:t>
    </dgm:pt>
    <dgm:pt modelId="{D4132149-A7B1-4A3B-922F-4D94A8B1769D}" type="sibTrans" cxnId="{1074A3C4-0EF6-4449-A2D0-521706666098}">
      <dgm:prSet/>
      <dgm:spPr/>
      <dgm:t>
        <a:bodyPr/>
        <a:lstStyle/>
        <a:p>
          <a:endParaRPr lang="en-US"/>
        </a:p>
      </dgm:t>
    </dgm:pt>
    <dgm:pt modelId="{A636134E-F440-432D-9E36-97BFE1E1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encourages </a:t>
          </a:r>
          <a:r>
            <a:rPr lang="en-US" b="1"/>
            <a:t>decoupling</a:t>
          </a:r>
          <a:r>
            <a:rPr lang="en-US"/>
            <a:t> between high-level and low-level modules, making systems more </a:t>
          </a:r>
          <a:r>
            <a:rPr lang="en-US" b="1"/>
            <a:t>flexible</a:t>
          </a:r>
          <a:r>
            <a:rPr lang="en-US"/>
            <a:t>, </a:t>
          </a:r>
          <a:r>
            <a:rPr lang="en-US" b="1"/>
            <a:t>testable</a:t>
          </a:r>
          <a:r>
            <a:rPr lang="en-US"/>
            <a:t>, and </a:t>
          </a:r>
          <a:r>
            <a:rPr lang="en-US" b="1"/>
            <a:t>scalable</a:t>
          </a:r>
          <a:r>
            <a:rPr lang="en-US"/>
            <a:t>.</a:t>
          </a:r>
        </a:p>
      </dgm:t>
    </dgm:pt>
    <dgm:pt modelId="{B8491B4C-974A-4E60-987F-169FB4CFD748}" type="parTrans" cxnId="{64ABDB10-698F-4275-8231-237908BEB9B7}">
      <dgm:prSet/>
      <dgm:spPr/>
      <dgm:t>
        <a:bodyPr/>
        <a:lstStyle/>
        <a:p>
          <a:endParaRPr lang="en-US"/>
        </a:p>
      </dgm:t>
    </dgm:pt>
    <dgm:pt modelId="{E824AB92-E609-4C1E-B356-6834B7A6ABAF}" type="sibTrans" cxnId="{64ABDB10-698F-4275-8231-237908BEB9B7}">
      <dgm:prSet/>
      <dgm:spPr/>
      <dgm:t>
        <a:bodyPr/>
        <a:lstStyle/>
        <a:p>
          <a:endParaRPr lang="en-US"/>
        </a:p>
      </dgm:t>
    </dgm:pt>
    <dgm:pt modelId="{52D03074-AAA2-4C65-A0D3-A6DBF369E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depending on </a:t>
          </a:r>
          <a:r>
            <a:rPr lang="en-US" b="1"/>
            <a:t>abstractions</a:t>
          </a:r>
          <a:r>
            <a:rPr lang="en-US"/>
            <a:t>, not concrete implementations, developers can:</a:t>
          </a:r>
        </a:p>
      </dgm:t>
    </dgm:pt>
    <dgm:pt modelId="{A8E16DA2-C969-4B1C-A34D-AB2028EACCFF}" type="parTrans" cxnId="{213EA5BE-F866-41BD-BAA6-B583651C1283}">
      <dgm:prSet/>
      <dgm:spPr/>
      <dgm:t>
        <a:bodyPr/>
        <a:lstStyle/>
        <a:p>
          <a:endParaRPr lang="en-US"/>
        </a:p>
      </dgm:t>
    </dgm:pt>
    <dgm:pt modelId="{A79688E3-93BE-45FB-8E05-94B9440B1AA8}" type="sibTrans" cxnId="{213EA5BE-F866-41BD-BAA6-B583651C1283}">
      <dgm:prSet/>
      <dgm:spPr/>
      <dgm:t>
        <a:bodyPr/>
        <a:lstStyle/>
        <a:p>
          <a:endParaRPr lang="en-US"/>
        </a:p>
      </dgm:t>
    </dgm:pt>
    <dgm:pt modelId="{55C47B13-5366-4CF0-9253-E5E27CFAC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Easily </a:t>
          </a:r>
          <a:r>
            <a:rPr lang="en-US" b="1"/>
            <a:t>swap components</a:t>
          </a:r>
          <a:endParaRPr lang="en-US"/>
        </a:p>
      </dgm:t>
    </dgm:pt>
    <dgm:pt modelId="{3E147C1E-BFBD-420A-AEC4-93240466F2D7}" type="parTrans" cxnId="{F2C6B83F-70D0-4B64-BA96-5A45B7D16B30}">
      <dgm:prSet/>
      <dgm:spPr/>
      <dgm:t>
        <a:bodyPr/>
        <a:lstStyle/>
        <a:p>
          <a:endParaRPr lang="en-US"/>
        </a:p>
      </dgm:t>
    </dgm:pt>
    <dgm:pt modelId="{A1027049-03D8-4F36-8C2C-1A6ED0F6F0DE}" type="sibTrans" cxnId="{F2C6B83F-70D0-4B64-BA96-5A45B7D16B30}">
      <dgm:prSet/>
      <dgm:spPr/>
      <dgm:t>
        <a:bodyPr/>
        <a:lstStyle/>
        <a:p>
          <a:endParaRPr lang="en-US"/>
        </a:p>
      </dgm:t>
    </dgm:pt>
    <dgm:pt modelId="{7B1C481F-BBAD-489E-AFB8-608106D525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 </a:t>
          </a:r>
          <a:r>
            <a:rPr lang="en-US" b="1"/>
            <a:t>unit testing</a:t>
          </a:r>
          <a:r>
            <a:rPr lang="en-US"/>
            <a:t> with mocks</a:t>
          </a:r>
        </a:p>
      </dgm:t>
    </dgm:pt>
    <dgm:pt modelId="{A8BE0F93-13E5-415B-8B9B-80F1FC080FC7}" type="parTrans" cxnId="{7ECFE4BB-8C47-4012-9E25-7896414D74E1}">
      <dgm:prSet/>
      <dgm:spPr/>
      <dgm:t>
        <a:bodyPr/>
        <a:lstStyle/>
        <a:p>
          <a:endParaRPr lang="en-US"/>
        </a:p>
      </dgm:t>
    </dgm:pt>
    <dgm:pt modelId="{E96F4CDD-04AF-44D3-ADF7-959FC8CAE82F}" type="sibTrans" cxnId="{7ECFE4BB-8C47-4012-9E25-7896414D74E1}">
      <dgm:prSet/>
      <dgm:spPr/>
      <dgm:t>
        <a:bodyPr/>
        <a:lstStyle/>
        <a:p>
          <a:endParaRPr lang="en-US"/>
        </a:p>
      </dgm:t>
    </dgm:pt>
    <dgm:pt modelId="{BC4A8332-F728-43C2-8A02-C4F78131E1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 </a:t>
          </a:r>
          <a:r>
            <a:rPr lang="en-US" b="1"/>
            <a:t>future enhancements</a:t>
          </a:r>
          <a:r>
            <a:rPr lang="en-US"/>
            <a:t> with minimal changes</a:t>
          </a:r>
        </a:p>
      </dgm:t>
    </dgm:pt>
    <dgm:pt modelId="{B31B47D5-17D0-436D-A3F6-74722CAC6740}" type="parTrans" cxnId="{22143CC0-897D-485C-AB7D-159AB6D7F358}">
      <dgm:prSet/>
      <dgm:spPr/>
      <dgm:t>
        <a:bodyPr/>
        <a:lstStyle/>
        <a:p>
          <a:endParaRPr lang="en-US"/>
        </a:p>
      </dgm:t>
    </dgm:pt>
    <dgm:pt modelId="{41334DBD-4477-4C29-9909-A47747770BD7}" type="sibTrans" cxnId="{22143CC0-897D-485C-AB7D-159AB6D7F358}">
      <dgm:prSet/>
      <dgm:spPr/>
      <dgm:t>
        <a:bodyPr/>
        <a:lstStyle/>
        <a:p>
          <a:endParaRPr lang="en-US"/>
        </a:p>
      </dgm:t>
    </dgm:pt>
    <dgm:pt modelId="{9DB2FDC0-3DED-4528-8AA7-11DEFDDA30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DIP is especially powerful when combined with </a:t>
          </a:r>
          <a:r>
            <a:rPr lang="en-US" b="1"/>
            <a:t>Dependency Injection</a:t>
          </a:r>
          <a:r>
            <a:rPr lang="en-US"/>
            <a:t> and other SOLID principles.</a:t>
          </a:r>
        </a:p>
      </dgm:t>
    </dgm:pt>
    <dgm:pt modelId="{3D8B9858-0EFA-4614-996B-B2B041DC644E}" type="parTrans" cxnId="{6ECF9FD7-EDA3-46A5-A018-D76AC2DC09D4}">
      <dgm:prSet/>
      <dgm:spPr/>
      <dgm:t>
        <a:bodyPr/>
        <a:lstStyle/>
        <a:p>
          <a:endParaRPr lang="en-US"/>
        </a:p>
      </dgm:t>
    </dgm:pt>
    <dgm:pt modelId="{A43320FD-2F7E-4A6C-9A34-2D07BD29652E}" type="sibTrans" cxnId="{6ECF9FD7-EDA3-46A5-A018-D76AC2DC09D4}">
      <dgm:prSet/>
      <dgm:spPr/>
      <dgm:t>
        <a:bodyPr/>
        <a:lstStyle/>
        <a:p>
          <a:endParaRPr lang="en-US"/>
        </a:p>
      </dgm:t>
    </dgm:pt>
    <dgm:pt modelId="{0FE001EA-0327-4D16-BC1C-C1AFD87BDCBB}" type="pres">
      <dgm:prSet presAssocID="{D41662A7-89E5-45A9-8118-F6E80D3A8819}" presName="root" presStyleCnt="0">
        <dgm:presLayoutVars>
          <dgm:dir/>
          <dgm:resizeHandles val="exact"/>
        </dgm:presLayoutVars>
      </dgm:prSet>
      <dgm:spPr/>
    </dgm:pt>
    <dgm:pt modelId="{DB97AB39-D4B9-478F-A200-59D99E7969D5}" type="pres">
      <dgm:prSet presAssocID="{239DA542-480C-45AB-9493-2C8423E69216}" presName="compNode" presStyleCnt="0"/>
      <dgm:spPr/>
    </dgm:pt>
    <dgm:pt modelId="{EBAFBBBB-DE0F-42B7-B1A1-C41CCA20DA38}" type="pres">
      <dgm:prSet presAssocID="{239DA542-480C-45AB-9493-2C8423E69216}" presName="bgRect" presStyleLbl="bgShp" presStyleIdx="0" presStyleCnt="4"/>
      <dgm:spPr/>
    </dgm:pt>
    <dgm:pt modelId="{A4A34374-0821-4D18-9B0D-05145B36FBE7}" type="pres">
      <dgm:prSet presAssocID="{239DA542-480C-45AB-9493-2C8423E692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C05B1B3-98B7-488E-825B-102C8E445900}" type="pres">
      <dgm:prSet presAssocID="{239DA542-480C-45AB-9493-2C8423E69216}" presName="spaceRect" presStyleCnt="0"/>
      <dgm:spPr/>
    </dgm:pt>
    <dgm:pt modelId="{B41D290B-1BEF-476F-ADF3-9B13C8CA3608}" type="pres">
      <dgm:prSet presAssocID="{239DA542-480C-45AB-9493-2C8423E69216}" presName="parTx" presStyleLbl="revTx" presStyleIdx="0" presStyleCnt="5">
        <dgm:presLayoutVars>
          <dgm:chMax val="0"/>
          <dgm:chPref val="0"/>
        </dgm:presLayoutVars>
      </dgm:prSet>
      <dgm:spPr/>
    </dgm:pt>
    <dgm:pt modelId="{1D109CEC-5D53-42AF-B9A0-5E81547B2B05}" type="pres">
      <dgm:prSet presAssocID="{D4132149-A7B1-4A3B-922F-4D94A8B1769D}" presName="sibTrans" presStyleCnt="0"/>
      <dgm:spPr/>
    </dgm:pt>
    <dgm:pt modelId="{D63A602B-145B-4668-94EA-C67A75D532ED}" type="pres">
      <dgm:prSet presAssocID="{A636134E-F440-432D-9E36-97BFE1E11232}" presName="compNode" presStyleCnt="0"/>
      <dgm:spPr/>
    </dgm:pt>
    <dgm:pt modelId="{B3A8BB68-86ED-48E9-ADF4-EFA63EEFDF62}" type="pres">
      <dgm:prSet presAssocID="{A636134E-F440-432D-9E36-97BFE1E11232}" presName="bgRect" presStyleLbl="bgShp" presStyleIdx="1" presStyleCnt="4"/>
      <dgm:spPr/>
    </dgm:pt>
    <dgm:pt modelId="{5FDF2CB6-1F53-48EB-ADF7-E892A9A86A2D}" type="pres">
      <dgm:prSet presAssocID="{A636134E-F440-432D-9E36-97BFE1E112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D3B9D1-C01A-4368-AA6E-1977B471CC65}" type="pres">
      <dgm:prSet presAssocID="{A636134E-F440-432D-9E36-97BFE1E11232}" presName="spaceRect" presStyleCnt="0"/>
      <dgm:spPr/>
    </dgm:pt>
    <dgm:pt modelId="{4C9BF0F0-A547-446E-A1E2-735454C672C5}" type="pres">
      <dgm:prSet presAssocID="{A636134E-F440-432D-9E36-97BFE1E11232}" presName="parTx" presStyleLbl="revTx" presStyleIdx="1" presStyleCnt="5">
        <dgm:presLayoutVars>
          <dgm:chMax val="0"/>
          <dgm:chPref val="0"/>
        </dgm:presLayoutVars>
      </dgm:prSet>
      <dgm:spPr/>
    </dgm:pt>
    <dgm:pt modelId="{341D5690-E904-456A-8CFA-C0EFC7BB8450}" type="pres">
      <dgm:prSet presAssocID="{E824AB92-E609-4C1E-B356-6834B7A6ABAF}" presName="sibTrans" presStyleCnt="0"/>
      <dgm:spPr/>
    </dgm:pt>
    <dgm:pt modelId="{72A6CA90-AACB-4A2E-A37B-698A2FF94DFF}" type="pres">
      <dgm:prSet presAssocID="{52D03074-AAA2-4C65-A0D3-A6DBF369E988}" presName="compNode" presStyleCnt="0"/>
      <dgm:spPr/>
    </dgm:pt>
    <dgm:pt modelId="{54CA1E7A-2B64-4BB1-88B4-6C23CB96FA14}" type="pres">
      <dgm:prSet presAssocID="{52D03074-AAA2-4C65-A0D3-A6DBF369E988}" presName="bgRect" presStyleLbl="bgShp" presStyleIdx="2" presStyleCnt="4"/>
      <dgm:spPr/>
    </dgm:pt>
    <dgm:pt modelId="{CDA7BE86-DD5E-4F1E-BF77-39526F490E80}" type="pres">
      <dgm:prSet presAssocID="{52D03074-AAA2-4C65-A0D3-A6DBF369E9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94676117-5559-45C2-BF5D-3C10E12E4EFB}" type="pres">
      <dgm:prSet presAssocID="{52D03074-AAA2-4C65-A0D3-A6DBF369E988}" presName="spaceRect" presStyleCnt="0"/>
      <dgm:spPr/>
    </dgm:pt>
    <dgm:pt modelId="{50D983FB-68E3-49DC-909B-DA7ABF6D1053}" type="pres">
      <dgm:prSet presAssocID="{52D03074-AAA2-4C65-A0D3-A6DBF369E988}" presName="parTx" presStyleLbl="revTx" presStyleIdx="2" presStyleCnt="5">
        <dgm:presLayoutVars>
          <dgm:chMax val="0"/>
          <dgm:chPref val="0"/>
        </dgm:presLayoutVars>
      </dgm:prSet>
      <dgm:spPr/>
    </dgm:pt>
    <dgm:pt modelId="{29802A87-2FB2-4A02-AE4D-BF3B6823B935}" type="pres">
      <dgm:prSet presAssocID="{52D03074-AAA2-4C65-A0D3-A6DBF369E988}" presName="desTx" presStyleLbl="revTx" presStyleIdx="3" presStyleCnt="5">
        <dgm:presLayoutVars/>
      </dgm:prSet>
      <dgm:spPr/>
    </dgm:pt>
    <dgm:pt modelId="{64A41E04-63C4-47BD-9056-32BC69F51211}" type="pres">
      <dgm:prSet presAssocID="{A79688E3-93BE-45FB-8E05-94B9440B1AA8}" presName="sibTrans" presStyleCnt="0"/>
      <dgm:spPr/>
    </dgm:pt>
    <dgm:pt modelId="{742F2003-8430-4B40-A459-382DB7A7FCAC}" type="pres">
      <dgm:prSet presAssocID="{9DB2FDC0-3DED-4528-8AA7-11DEFDDA30BC}" presName="compNode" presStyleCnt="0"/>
      <dgm:spPr/>
    </dgm:pt>
    <dgm:pt modelId="{7479EB49-44D5-4D92-AD5B-5B42E8A2FEDF}" type="pres">
      <dgm:prSet presAssocID="{9DB2FDC0-3DED-4528-8AA7-11DEFDDA30BC}" presName="bgRect" presStyleLbl="bgShp" presStyleIdx="3" presStyleCnt="4"/>
      <dgm:spPr/>
    </dgm:pt>
    <dgm:pt modelId="{B8137FE4-08BE-484F-8A76-51ABD7F2B36E}" type="pres">
      <dgm:prSet presAssocID="{9DB2FDC0-3DED-4528-8AA7-11DEFDDA30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3D7990D2-0D09-4FB2-8140-D891334DE2DE}" type="pres">
      <dgm:prSet presAssocID="{9DB2FDC0-3DED-4528-8AA7-11DEFDDA30BC}" presName="spaceRect" presStyleCnt="0"/>
      <dgm:spPr/>
    </dgm:pt>
    <dgm:pt modelId="{BEAECE27-7A03-4397-BD2A-D6522B3CA901}" type="pres">
      <dgm:prSet presAssocID="{9DB2FDC0-3DED-4528-8AA7-11DEFDDA30B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4ABDB10-698F-4275-8231-237908BEB9B7}" srcId="{D41662A7-89E5-45A9-8118-F6E80D3A8819}" destId="{A636134E-F440-432D-9E36-97BFE1E11232}" srcOrd="1" destOrd="0" parTransId="{B8491B4C-974A-4E60-987F-169FB4CFD748}" sibTransId="{E824AB92-E609-4C1E-B356-6834B7A6ABAF}"/>
    <dgm:cxn modelId="{1F14D212-B13E-422E-A3D0-2CE799FF77F4}" type="presOf" srcId="{239DA542-480C-45AB-9493-2C8423E69216}" destId="{B41D290B-1BEF-476F-ADF3-9B13C8CA3608}" srcOrd="0" destOrd="0" presId="urn:microsoft.com/office/officeart/2018/2/layout/IconVerticalSolidList"/>
    <dgm:cxn modelId="{87F05824-FF95-4FC2-9DD5-7A2DA8E6377C}" type="presOf" srcId="{55C47B13-5366-4CF0-9253-E5E27CFACA92}" destId="{29802A87-2FB2-4A02-AE4D-BF3B6823B935}" srcOrd="0" destOrd="0" presId="urn:microsoft.com/office/officeart/2018/2/layout/IconVerticalSolidList"/>
    <dgm:cxn modelId="{F2C6B83F-70D0-4B64-BA96-5A45B7D16B30}" srcId="{52D03074-AAA2-4C65-A0D3-A6DBF369E988}" destId="{55C47B13-5366-4CF0-9253-E5E27CFACA92}" srcOrd="0" destOrd="0" parTransId="{3E147C1E-BFBD-420A-AEC4-93240466F2D7}" sibTransId="{A1027049-03D8-4F36-8C2C-1A6ED0F6F0DE}"/>
    <dgm:cxn modelId="{57D94244-C8F6-40A8-B1B5-1D0E2E476344}" type="presOf" srcId="{A636134E-F440-432D-9E36-97BFE1E11232}" destId="{4C9BF0F0-A547-446E-A1E2-735454C672C5}" srcOrd="0" destOrd="0" presId="urn:microsoft.com/office/officeart/2018/2/layout/IconVerticalSolidList"/>
    <dgm:cxn modelId="{6F936C46-0A98-4E2B-B1ED-DFB79A52B4A4}" type="presOf" srcId="{52D03074-AAA2-4C65-A0D3-A6DBF369E988}" destId="{50D983FB-68E3-49DC-909B-DA7ABF6D1053}" srcOrd="0" destOrd="0" presId="urn:microsoft.com/office/officeart/2018/2/layout/IconVerticalSolidList"/>
    <dgm:cxn modelId="{D0012B92-FFC7-46DA-82B9-7C4FB076F0B6}" type="presOf" srcId="{7B1C481F-BBAD-489E-AFB8-608106D525C2}" destId="{29802A87-2FB2-4A02-AE4D-BF3B6823B935}" srcOrd="0" destOrd="1" presId="urn:microsoft.com/office/officeart/2018/2/layout/IconVerticalSolidList"/>
    <dgm:cxn modelId="{952419A3-520B-4FB7-88AF-3F225BE14786}" type="presOf" srcId="{BC4A8332-F728-43C2-8A02-C4F78131E188}" destId="{29802A87-2FB2-4A02-AE4D-BF3B6823B935}" srcOrd="0" destOrd="2" presId="urn:microsoft.com/office/officeart/2018/2/layout/IconVerticalSolidList"/>
    <dgm:cxn modelId="{39D262AD-9E18-47B1-8023-35249A12451B}" type="presOf" srcId="{9DB2FDC0-3DED-4528-8AA7-11DEFDDA30BC}" destId="{BEAECE27-7A03-4397-BD2A-D6522B3CA901}" srcOrd="0" destOrd="0" presId="urn:microsoft.com/office/officeart/2018/2/layout/IconVerticalSolidList"/>
    <dgm:cxn modelId="{7ECFE4BB-8C47-4012-9E25-7896414D74E1}" srcId="{52D03074-AAA2-4C65-A0D3-A6DBF369E988}" destId="{7B1C481F-BBAD-489E-AFB8-608106D525C2}" srcOrd="1" destOrd="0" parTransId="{A8BE0F93-13E5-415B-8B9B-80F1FC080FC7}" sibTransId="{E96F4CDD-04AF-44D3-ADF7-959FC8CAE82F}"/>
    <dgm:cxn modelId="{213EA5BE-F866-41BD-BAA6-B583651C1283}" srcId="{D41662A7-89E5-45A9-8118-F6E80D3A8819}" destId="{52D03074-AAA2-4C65-A0D3-A6DBF369E988}" srcOrd="2" destOrd="0" parTransId="{A8E16DA2-C969-4B1C-A34D-AB2028EACCFF}" sibTransId="{A79688E3-93BE-45FB-8E05-94B9440B1AA8}"/>
    <dgm:cxn modelId="{22143CC0-897D-485C-AB7D-159AB6D7F358}" srcId="{52D03074-AAA2-4C65-A0D3-A6DBF369E988}" destId="{BC4A8332-F728-43C2-8A02-C4F78131E188}" srcOrd="2" destOrd="0" parTransId="{B31B47D5-17D0-436D-A3F6-74722CAC6740}" sibTransId="{41334DBD-4477-4C29-9909-A47747770BD7}"/>
    <dgm:cxn modelId="{1074A3C4-0EF6-4449-A2D0-521706666098}" srcId="{D41662A7-89E5-45A9-8118-F6E80D3A8819}" destId="{239DA542-480C-45AB-9493-2C8423E69216}" srcOrd="0" destOrd="0" parTransId="{13B98A08-32E0-4EB2-B5FC-8AD381990F08}" sibTransId="{D4132149-A7B1-4A3B-922F-4D94A8B1769D}"/>
    <dgm:cxn modelId="{6FEE9BC7-67CA-4DB5-A811-5B64656420F7}" type="presOf" srcId="{D41662A7-89E5-45A9-8118-F6E80D3A8819}" destId="{0FE001EA-0327-4D16-BC1C-C1AFD87BDCBB}" srcOrd="0" destOrd="0" presId="urn:microsoft.com/office/officeart/2018/2/layout/IconVerticalSolidList"/>
    <dgm:cxn modelId="{6ECF9FD7-EDA3-46A5-A018-D76AC2DC09D4}" srcId="{D41662A7-89E5-45A9-8118-F6E80D3A8819}" destId="{9DB2FDC0-3DED-4528-8AA7-11DEFDDA30BC}" srcOrd="3" destOrd="0" parTransId="{3D8B9858-0EFA-4614-996B-B2B041DC644E}" sibTransId="{A43320FD-2F7E-4A6C-9A34-2D07BD29652E}"/>
    <dgm:cxn modelId="{94F7C117-C6C8-4B4B-933B-C211310651B0}" type="presParOf" srcId="{0FE001EA-0327-4D16-BC1C-C1AFD87BDCBB}" destId="{DB97AB39-D4B9-478F-A200-59D99E7969D5}" srcOrd="0" destOrd="0" presId="urn:microsoft.com/office/officeart/2018/2/layout/IconVerticalSolidList"/>
    <dgm:cxn modelId="{C345B806-8FC2-4CB0-9463-D010F0595DF3}" type="presParOf" srcId="{DB97AB39-D4B9-478F-A200-59D99E7969D5}" destId="{EBAFBBBB-DE0F-42B7-B1A1-C41CCA20DA38}" srcOrd="0" destOrd="0" presId="urn:microsoft.com/office/officeart/2018/2/layout/IconVerticalSolidList"/>
    <dgm:cxn modelId="{7916FA9B-45CA-4815-94D5-F381615BFEEB}" type="presParOf" srcId="{DB97AB39-D4B9-478F-A200-59D99E7969D5}" destId="{A4A34374-0821-4D18-9B0D-05145B36FBE7}" srcOrd="1" destOrd="0" presId="urn:microsoft.com/office/officeart/2018/2/layout/IconVerticalSolidList"/>
    <dgm:cxn modelId="{F658A004-889D-489B-832A-D5D48B8FF818}" type="presParOf" srcId="{DB97AB39-D4B9-478F-A200-59D99E7969D5}" destId="{9C05B1B3-98B7-488E-825B-102C8E445900}" srcOrd="2" destOrd="0" presId="urn:microsoft.com/office/officeart/2018/2/layout/IconVerticalSolidList"/>
    <dgm:cxn modelId="{919BBD35-D0DF-4B1F-AEA6-260862B67F29}" type="presParOf" srcId="{DB97AB39-D4B9-478F-A200-59D99E7969D5}" destId="{B41D290B-1BEF-476F-ADF3-9B13C8CA3608}" srcOrd="3" destOrd="0" presId="urn:microsoft.com/office/officeart/2018/2/layout/IconVerticalSolidList"/>
    <dgm:cxn modelId="{801CD8F6-56EA-4967-A164-B577AECCF314}" type="presParOf" srcId="{0FE001EA-0327-4D16-BC1C-C1AFD87BDCBB}" destId="{1D109CEC-5D53-42AF-B9A0-5E81547B2B05}" srcOrd="1" destOrd="0" presId="urn:microsoft.com/office/officeart/2018/2/layout/IconVerticalSolidList"/>
    <dgm:cxn modelId="{429C0474-CDB8-4CD4-90CE-CDCB089508A7}" type="presParOf" srcId="{0FE001EA-0327-4D16-BC1C-C1AFD87BDCBB}" destId="{D63A602B-145B-4668-94EA-C67A75D532ED}" srcOrd="2" destOrd="0" presId="urn:microsoft.com/office/officeart/2018/2/layout/IconVerticalSolidList"/>
    <dgm:cxn modelId="{B3A873BD-DE7D-45B2-955F-8C251766868F}" type="presParOf" srcId="{D63A602B-145B-4668-94EA-C67A75D532ED}" destId="{B3A8BB68-86ED-48E9-ADF4-EFA63EEFDF62}" srcOrd="0" destOrd="0" presId="urn:microsoft.com/office/officeart/2018/2/layout/IconVerticalSolidList"/>
    <dgm:cxn modelId="{27ACDFD8-0FB4-4291-8D07-4BA09848D9A8}" type="presParOf" srcId="{D63A602B-145B-4668-94EA-C67A75D532ED}" destId="{5FDF2CB6-1F53-48EB-ADF7-E892A9A86A2D}" srcOrd="1" destOrd="0" presId="urn:microsoft.com/office/officeart/2018/2/layout/IconVerticalSolidList"/>
    <dgm:cxn modelId="{204FB6AA-9B02-413A-8FC1-233DE1F2306F}" type="presParOf" srcId="{D63A602B-145B-4668-94EA-C67A75D532ED}" destId="{80D3B9D1-C01A-4368-AA6E-1977B471CC65}" srcOrd="2" destOrd="0" presId="urn:microsoft.com/office/officeart/2018/2/layout/IconVerticalSolidList"/>
    <dgm:cxn modelId="{5A3A2D49-20E1-4545-A8D0-BD28EBD3468A}" type="presParOf" srcId="{D63A602B-145B-4668-94EA-C67A75D532ED}" destId="{4C9BF0F0-A547-446E-A1E2-735454C672C5}" srcOrd="3" destOrd="0" presId="urn:microsoft.com/office/officeart/2018/2/layout/IconVerticalSolidList"/>
    <dgm:cxn modelId="{6F51C334-72F4-4494-98D7-0CAB64F79A21}" type="presParOf" srcId="{0FE001EA-0327-4D16-BC1C-C1AFD87BDCBB}" destId="{341D5690-E904-456A-8CFA-C0EFC7BB8450}" srcOrd="3" destOrd="0" presId="urn:microsoft.com/office/officeart/2018/2/layout/IconVerticalSolidList"/>
    <dgm:cxn modelId="{5BFC5F5D-E77D-4084-A9DE-BD2600B31099}" type="presParOf" srcId="{0FE001EA-0327-4D16-BC1C-C1AFD87BDCBB}" destId="{72A6CA90-AACB-4A2E-A37B-698A2FF94DFF}" srcOrd="4" destOrd="0" presId="urn:microsoft.com/office/officeart/2018/2/layout/IconVerticalSolidList"/>
    <dgm:cxn modelId="{9B7B4E27-6144-4105-91DA-C8DAD9AD6703}" type="presParOf" srcId="{72A6CA90-AACB-4A2E-A37B-698A2FF94DFF}" destId="{54CA1E7A-2B64-4BB1-88B4-6C23CB96FA14}" srcOrd="0" destOrd="0" presId="urn:microsoft.com/office/officeart/2018/2/layout/IconVerticalSolidList"/>
    <dgm:cxn modelId="{E64A3A29-32F3-42A1-8441-D8ACE94B5641}" type="presParOf" srcId="{72A6CA90-AACB-4A2E-A37B-698A2FF94DFF}" destId="{CDA7BE86-DD5E-4F1E-BF77-39526F490E80}" srcOrd="1" destOrd="0" presId="urn:microsoft.com/office/officeart/2018/2/layout/IconVerticalSolidList"/>
    <dgm:cxn modelId="{48CEE6C0-0E37-4426-82A9-BFAB69B322C6}" type="presParOf" srcId="{72A6CA90-AACB-4A2E-A37B-698A2FF94DFF}" destId="{94676117-5559-45C2-BF5D-3C10E12E4EFB}" srcOrd="2" destOrd="0" presId="urn:microsoft.com/office/officeart/2018/2/layout/IconVerticalSolidList"/>
    <dgm:cxn modelId="{4053C0D6-0B91-469A-8523-861BAAE43153}" type="presParOf" srcId="{72A6CA90-AACB-4A2E-A37B-698A2FF94DFF}" destId="{50D983FB-68E3-49DC-909B-DA7ABF6D1053}" srcOrd="3" destOrd="0" presId="urn:microsoft.com/office/officeart/2018/2/layout/IconVerticalSolidList"/>
    <dgm:cxn modelId="{5E97125C-54D9-4637-98E7-1E461E7D2DB6}" type="presParOf" srcId="{72A6CA90-AACB-4A2E-A37B-698A2FF94DFF}" destId="{29802A87-2FB2-4A02-AE4D-BF3B6823B935}" srcOrd="4" destOrd="0" presId="urn:microsoft.com/office/officeart/2018/2/layout/IconVerticalSolidList"/>
    <dgm:cxn modelId="{F48C06BD-A718-46CD-90AA-38C178781CBA}" type="presParOf" srcId="{0FE001EA-0327-4D16-BC1C-C1AFD87BDCBB}" destId="{64A41E04-63C4-47BD-9056-32BC69F51211}" srcOrd="5" destOrd="0" presId="urn:microsoft.com/office/officeart/2018/2/layout/IconVerticalSolidList"/>
    <dgm:cxn modelId="{4BBEA7F3-07BC-4FD3-9107-54D54D64A1F2}" type="presParOf" srcId="{0FE001EA-0327-4D16-BC1C-C1AFD87BDCBB}" destId="{742F2003-8430-4B40-A459-382DB7A7FCAC}" srcOrd="6" destOrd="0" presId="urn:microsoft.com/office/officeart/2018/2/layout/IconVerticalSolidList"/>
    <dgm:cxn modelId="{CA8D9DF7-C874-4908-8975-018A82CADCF9}" type="presParOf" srcId="{742F2003-8430-4B40-A459-382DB7A7FCAC}" destId="{7479EB49-44D5-4D92-AD5B-5B42E8A2FEDF}" srcOrd="0" destOrd="0" presId="urn:microsoft.com/office/officeart/2018/2/layout/IconVerticalSolidList"/>
    <dgm:cxn modelId="{F5908B5E-9FB4-410D-9D6F-936F71DA890A}" type="presParOf" srcId="{742F2003-8430-4B40-A459-382DB7A7FCAC}" destId="{B8137FE4-08BE-484F-8A76-51ABD7F2B36E}" srcOrd="1" destOrd="0" presId="urn:microsoft.com/office/officeart/2018/2/layout/IconVerticalSolidList"/>
    <dgm:cxn modelId="{B8D6A072-93D3-49AB-831B-55E2460E825E}" type="presParOf" srcId="{742F2003-8430-4B40-A459-382DB7A7FCAC}" destId="{3D7990D2-0D09-4FB2-8140-D891334DE2DE}" srcOrd="2" destOrd="0" presId="urn:microsoft.com/office/officeart/2018/2/layout/IconVerticalSolidList"/>
    <dgm:cxn modelId="{63BCC451-5098-416B-AFCB-845ECCEABE0E}" type="presParOf" srcId="{742F2003-8430-4B40-A459-382DB7A7FCAC}" destId="{BEAECE27-7A03-4397-BD2A-D6522B3CA9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12D73-4FBA-4CEF-8100-5DF1BA5D38AE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 </a:t>
          </a:r>
          <a:r>
            <a:rPr lang="en-US" sz="2500" b="1" kern="1200"/>
            <a:t>Dependency Inversion Principle</a:t>
          </a:r>
          <a:r>
            <a:rPr lang="en-US" sz="2500" kern="1200"/>
            <a:t> is the </a:t>
          </a:r>
          <a:r>
            <a:rPr lang="en-US" sz="2500" b="1" kern="1200"/>
            <a:t>D</a:t>
          </a:r>
          <a:r>
            <a:rPr lang="en-US" sz="2500" kern="1200"/>
            <a:t> in the </a:t>
          </a:r>
          <a:r>
            <a:rPr lang="en-US" sz="2500" b="1" kern="1200"/>
            <a:t>SOLID</a:t>
          </a:r>
          <a:r>
            <a:rPr lang="en-US" sz="2500" kern="1200"/>
            <a:t> principles of object-oriented design.</a:t>
          </a:r>
        </a:p>
      </dsp:txBody>
      <dsp:txXfrm>
        <a:off x="48547" y="127216"/>
        <a:ext cx="10418506" cy="897406"/>
      </dsp:txXfrm>
    </dsp:sp>
    <dsp:sp modelId="{C44CD217-7614-46D8-8DE6-7DF15FA98C04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helps make software systems more </a:t>
          </a:r>
          <a:r>
            <a:rPr lang="en-US" sz="2500" b="1" kern="1200"/>
            <a:t>flexible</a:t>
          </a:r>
          <a:r>
            <a:rPr lang="en-US" sz="2500" kern="1200"/>
            <a:t>, </a:t>
          </a:r>
          <a:r>
            <a:rPr lang="en-US" sz="2500" b="1" kern="1200"/>
            <a:t>maintainable</a:t>
          </a:r>
          <a:r>
            <a:rPr lang="en-US" sz="2500" kern="1200"/>
            <a:t>, and </a:t>
          </a:r>
          <a:r>
            <a:rPr lang="en-US" sz="2500" b="1" kern="1200"/>
            <a:t>decoupled</a:t>
          </a:r>
          <a:r>
            <a:rPr lang="en-US" sz="2500" kern="1200"/>
            <a:t>.</a:t>
          </a:r>
        </a:p>
      </dsp:txBody>
      <dsp:txXfrm>
        <a:off x="48547" y="1193716"/>
        <a:ext cx="10418506" cy="897406"/>
      </dsp:txXfrm>
    </dsp:sp>
    <dsp:sp modelId="{D6EABC82-249C-40B7-8077-F1E78DA935F6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High-level modules should not depend on low-level modules. Both should depend on abstractions.</a:t>
          </a:r>
          <a:endParaRPr lang="en-US" sz="2500" kern="1200"/>
        </a:p>
      </dsp:txBody>
      <dsp:txXfrm>
        <a:off x="48547" y="2260216"/>
        <a:ext cx="10418506" cy="897406"/>
      </dsp:txXfrm>
    </dsp:sp>
    <dsp:sp modelId="{147AC04C-7CDC-42F5-BA48-E59F5676E3B9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Abstractions should not depend on details. Details should depend on abstractions.</a:t>
          </a:r>
          <a:endParaRPr lang="en-US" sz="2500" kern="1200"/>
        </a:p>
      </dsp:txBody>
      <dsp:txXfrm>
        <a:off x="48547" y="3326716"/>
        <a:ext cx="10418506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CC600-827E-48C4-B469-4EA835D17A32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175AD-5309-49B5-86A7-00A03EF7D474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traditional programming, high-level modules (which contain business logic) often depend directly on low-level modules (like database access or file systems). This tight coupling makes the system hard to change or extend.</a:t>
          </a:r>
        </a:p>
      </dsp:txBody>
      <dsp:txXfrm>
        <a:off x="585701" y="1066737"/>
        <a:ext cx="4337991" cy="2693452"/>
      </dsp:txXfrm>
    </dsp:sp>
    <dsp:sp modelId="{B68923EB-D386-41D5-A3B7-FE612A730D68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19103-DBBE-40D1-94E6-43BF88B0B68F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DIP suggests that </a:t>
          </a:r>
          <a:r>
            <a:rPr lang="en-US" sz="2200" b="1" kern="1200"/>
            <a:t>both high-level and low-level modules should depend on interfaces or abstract classes</a:t>
          </a:r>
          <a:r>
            <a:rPr lang="en-US" sz="2200" kern="1200"/>
            <a:t>, not on concrete implementations.</a:t>
          </a:r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FCA4F-F0EF-498D-A08C-9C878DAFA68A}">
      <dsp:nvSpPr>
        <dsp:cNvPr id="0" name=""/>
        <dsp:cNvSpPr/>
      </dsp:nvSpPr>
      <dsp:spPr>
        <a:xfrm>
          <a:off x="0" y="1805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5F821-C844-4FE9-AAB2-7A1E2FA49FF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7E192-D11A-4688-AAC2-BE4A60F0E675}">
      <dsp:nvSpPr>
        <dsp:cNvPr id="0" name=""/>
        <dsp:cNvSpPr/>
      </dsp:nvSpPr>
      <dsp:spPr>
        <a:xfrm>
          <a:off x="1057183" y="1805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Promotes </a:t>
          </a:r>
          <a:r>
            <a:rPr lang="en-US" sz="1800" b="1" kern="1200"/>
            <a:t>loose coupling</a:t>
          </a:r>
          <a:r>
            <a:rPr lang="en-US" sz="1800" kern="1200"/>
            <a:t> between components.</a:t>
          </a:r>
        </a:p>
      </dsp:txBody>
      <dsp:txXfrm>
        <a:off x="1057183" y="1805"/>
        <a:ext cx="4336177" cy="915310"/>
      </dsp:txXfrm>
    </dsp:sp>
    <dsp:sp modelId="{7C15E50D-EA74-4C81-9BAE-8D35C8DD28B3}">
      <dsp:nvSpPr>
        <dsp:cNvPr id="0" name=""/>
        <dsp:cNvSpPr/>
      </dsp:nvSpPr>
      <dsp:spPr>
        <a:xfrm>
          <a:off x="0" y="1145944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2FBD5-8A8E-48F8-83E6-05954CEA898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E49A9-1D66-4C35-8F5B-3D22F5B07559}">
      <dsp:nvSpPr>
        <dsp:cNvPr id="0" name=""/>
        <dsp:cNvSpPr/>
      </dsp:nvSpPr>
      <dsp:spPr>
        <a:xfrm>
          <a:off x="1057183" y="1145944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Makes code </a:t>
          </a:r>
          <a:r>
            <a:rPr lang="en-US" sz="1800" b="1" kern="1200"/>
            <a:t>easier to test</a:t>
          </a:r>
          <a:r>
            <a:rPr lang="en-US" sz="1800" kern="1200"/>
            <a:t> (e.g., using mocks ).</a:t>
          </a:r>
        </a:p>
      </dsp:txBody>
      <dsp:txXfrm>
        <a:off x="1057183" y="1145944"/>
        <a:ext cx="4336177" cy="915310"/>
      </dsp:txXfrm>
    </dsp:sp>
    <dsp:sp modelId="{6BC75191-897D-43FD-864A-250AF72053A4}">
      <dsp:nvSpPr>
        <dsp:cNvPr id="0" name=""/>
        <dsp:cNvSpPr/>
      </dsp:nvSpPr>
      <dsp:spPr>
        <a:xfrm>
          <a:off x="0" y="2290082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F8D62-452D-4E30-B40B-61D7DC39F7F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5F53-1A4F-4822-ADA2-A96D7C396DFB}">
      <dsp:nvSpPr>
        <dsp:cNvPr id="0" name=""/>
        <dsp:cNvSpPr/>
      </dsp:nvSpPr>
      <dsp:spPr>
        <a:xfrm>
          <a:off x="1057183" y="2290082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Improves </a:t>
          </a:r>
          <a:r>
            <a:rPr lang="en-US" sz="1800" b="1" kern="1200"/>
            <a:t>flexibility</a:t>
          </a:r>
          <a:r>
            <a:rPr lang="en-US" sz="1800" kern="1200"/>
            <a:t> and </a:t>
          </a:r>
          <a:r>
            <a:rPr lang="en-US" sz="1800" b="1" kern="1200"/>
            <a:t>scalability</a:t>
          </a:r>
          <a:r>
            <a:rPr lang="en-US" sz="1800" kern="1200"/>
            <a:t>.</a:t>
          </a:r>
        </a:p>
      </dsp:txBody>
      <dsp:txXfrm>
        <a:off x="1057183" y="2290082"/>
        <a:ext cx="4336177" cy="915310"/>
      </dsp:txXfrm>
    </dsp:sp>
    <dsp:sp modelId="{5E4EC520-C2E0-4828-AF6D-E9333DC7854F}">
      <dsp:nvSpPr>
        <dsp:cNvPr id="0" name=""/>
        <dsp:cNvSpPr/>
      </dsp:nvSpPr>
      <dsp:spPr>
        <a:xfrm>
          <a:off x="0" y="3434221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47CF4-B956-4867-A5CB-348CB19CE32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84CEE-C49F-487C-BBD3-31EBB90D96B1}">
      <dsp:nvSpPr>
        <dsp:cNvPr id="0" name=""/>
        <dsp:cNvSpPr/>
      </dsp:nvSpPr>
      <dsp:spPr>
        <a:xfrm>
          <a:off x="1057183" y="3434221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Encourages </a:t>
          </a:r>
          <a:r>
            <a:rPr lang="en-US" sz="1800" b="1" kern="1200"/>
            <a:t>clean architecture</a:t>
          </a:r>
          <a:r>
            <a:rPr lang="en-US" sz="1800" kern="1200"/>
            <a:t> and </a:t>
          </a:r>
          <a:r>
            <a:rPr lang="en-US" sz="1800" b="1" kern="1200"/>
            <a:t>dependency injection</a:t>
          </a:r>
          <a:r>
            <a:rPr lang="en-US" sz="1800" kern="1200"/>
            <a:t>.</a:t>
          </a:r>
        </a:p>
      </dsp:txBody>
      <dsp:txXfrm>
        <a:off x="1057183" y="3434221"/>
        <a:ext cx="4336177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FBBBB-DE0F-42B7-B1A1-C41CCA20DA3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34374-0821-4D18-9B0D-05145B36FBE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D290B-1BEF-476F-ADF3-9B13C8CA3608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 </a:t>
          </a:r>
          <a:r>
            <a:rPr lang="en-US" sz="1900" b="1" kern="1200"/>
            <a:t>Dependency Inversion Principle</a:t>
          </a:r>
          <a:r>
            <a:rPr lang="en-US" sz="1900" kern="1200"/>
            <a:t> is a cornerstone of </a:t>
          </a:r>
          <a:r>
            <a:rPr lang="en-US" sz="1900" b="1" kern="1200"/>
            <a:t>clean, maintainable software architecture</a:t>
          </a:r>
          <a:r>
            <a:rPr lang="en-US" sz="1900" kern="1200"/>
            <a:t>.</a:t>
          </a:r>
        </a:p>
      </dsp:txBody>
      <dsp:txXfrm>
        <a:off x="1057183" y="1805"/>
        <a:ext cx="9458416" cy="915310"/>
      </dsp:txXfrm>
    </dsp:sp>
    <dsp:sp modelId="{B3A8BB68-86ED-48E9-ADF4-EFA63EEFDF6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F2CB6-1F53-48EB-ADF7-E892A9A86A2D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BF0F0-A547-446E-A1E2-735454C672C5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encourages </a:t>
          </a:r>
          <a:r>
            <a:rPr lang="en-US" sz="1900" b="1" kern="1200"/>
            <a:t>decoupling</a:t>
          </a:r>
          <a:r>
            <a:rPr lang="en-US" sz="1900" kern="1200"/>
            <a:t> between high-level and low-level modules, making systems more </a:t>
          </a:r>
          <a:r>
            <a:rPr lang="en-US" sz="1900" b="1" kern="1200"/>
            <a:t>flexible</a:t>
          </a:r>
          <a:r>
            <a:rPr lang="en-US" sz="1900" kern="1200"/>
            <a:t>, </a:t>
          </a:r>
          <a:r>
            <a:rPr lang="en-US" sz="1900" b="1" kern="1200"/>
            <a:t>testable</a:t>
          </a:r>
          <a:r>
            <a:rPr lang="en-US" sz="1900" kern="1200"/>
            <a:t>, and </a:t>
          </a:r>
          <a:r>
            <a:rPr lang="en-US" sz="1900" b="1" kern="1200"/>
            <a:t>scalable</a:t>
          </a:r>
          <a:r>
            <a:rPr lang="en-US" sz="1900" kern="1200"/>
            <a:t>.</a:t>
          </a:r>
        </a:p>
      </dsp:txBody>
      <dsp:txXfrm>
        <a:off x="1057183" y="1145944"/>
        <a:ext cx="9458416" cy="915310"/>
      </dsp:txXfrm>
    </dsp:sp>
    <dsp:sp modelId="{54CA1E7A-2B64-4BB1-88B4-6C23CB96FA14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7BE86-DD5E-4F1E-BF77-39526F490E8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983FB-68E3-49DC-909B-DA7ABF6D1053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By depending on </a:t>
          </a:r>
          <a:r>
            <a:rPr lang="en-US" sz="1900" b="1" kern="1200"/>
            <a:t>abstractions</a:t>
          </a:r>
          <a:r>
            <a:rPr lang="en-US" sz="1900" kern="1200"/>
            <a:t>, not concrete implementations, developers can:</a:t>
          </a:r>
        </a:p>
      </dsp:txBody>
      <dsp:txXfrm>
        <a:off x="1057183" y="2290082"/>
        <a:ext cx="4732020" cy="915310"/>
      </dsp:txXfrm>
    </dsp:sp>
    <dsp:sp modelId="{29802A87-2FB2-4A02-AE4D-BF3B6823B935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Easily </a:t>
          </a:r>
          <a:r>
            <a:rPr lang="en-US" sz="1200" b="1" kern="1200"/>
            <a:t>swap components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 </a:t>
          </a:r>
          <a:r>
            <a:rPr lang="en-US" sz="1200" b="1" kern="1200"/>
            <a:t>unit testing</a:t>
          </a:r>
          <a:r>
            <a:rPr lang="en-US" sz="1200" kern="1200"/>
            <a:t> with mocks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Support </a:t>
          </a:r>
          <a:r>
            <a:rPr lang="en-US" sz="1200" b="1" kern="1200"/>
            <a:t>future enhancements</a:t>
          </a:r>
          <a:r>
            <a:rPr lang="en-US" sz="1200" kern="1200"/>
            <a:t> with minimal changes</a:t>
          </a:r>
        </a:p>
      </dsp:txBody>
      <dsp:txXfrm>
        <a:off x="5789203" y="2290082"/>
        <a:ext cx="4726396" cy="915310"/>
      </dsp:txXfrm>
    </dsp:sp>
    <dsp:sp modelId="{7479EB49-44D5-4D92-AD5B-5B42E8A2FEDF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37FE4-08BE-484F-8A76-51ABD7F2B36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CE27-7A03-4397-BD2A-D6522B3CA90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DIP is especially powerful when combined with </a:t>
          </a:r>
          <a:r>
            <a:rPr lang="en-US" sz="1900" b="1" kern="1200"/>
            <a:t>Dependency Injection</a:t>
          </a:r>
          <a:r>
            <a:rPr lang="en-US" sz="1900" kern="1200"/>
            <a:t> and other SOLID principles.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C489-EAFE-C71B-B3DB-4A105EAF6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5E82-834B-FF90-B108-CE7AA9749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6B645-C0D5-4ED5-D8F5-CB18F262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C4F1-5444-B1D3-229A-729BF95E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9670-4F4E-D0ED-DADF-150AC086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2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55BA-AE9F-9492-39BD-53486871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0A40D-8D8B-B465-3F15-3685EB2A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4A4F-6F99-5507-00A5-C46818C1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656E-73E6-DA24-BD84-7AB65DBB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659D-282B-44BD-6AC0-80AA1923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C3E0D-A9E0-DFFB-EE8C-11F6CAF76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A81AC-E675-5A91-C857-9CAB8335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E561-E075-650C-C987-1266DD3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3FC5-00DF-FC64-5424-EDDD281B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CD40-FDFE-9787-35D7-7CEFE02C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4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ABC-EE51-E0DE-06B9-223FCEA8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17DB-5C4A-92F9-0D3A-7F8AA992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E91A-5A67-8298-F85E-E34EED74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B118-E0D9-40A7-2B2F-6A503038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DCB7B-26EE-5EA4-B916-27848E03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5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E92B-4193-EF3A-E92A-FCED6140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0B6D8-7434-1338-EF1C-EEB6537D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FBB6-2383-03BA-AE19-517F0993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FEAE-002A-BE62-5B55-22DC21D4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59C7-48A1-D80F-8B8A-6D76AF3F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8711-617A-4F1E-B913-9C98A003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AAAD-C227-5BC8-4DB4-52E07D8F6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8BC20-0D79-2D13-9567-77D1A8D09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5A505-C056-2CB1-3BE8-6ECCD118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700F0-367D-7208-739C-429E6611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E1FA1-5F35-6D5A-7857-7DBEC384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F544-E532-C9BB-AA1B-972232E0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49C7C-40E5-8CF0-B96A-CBC90204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B6C1D-F930-D493-CCF5-7E1BB217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9B5A7-6C5C-0C09-D081-54B774ACD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D022E-ECF9-8900-D61A-40F9EF5F0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947D1-C0EE-6CA0-3415-4ED4DFE4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24DFD-5AC2-ED8F-E035-04DB121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F6AFC-A623-C8DA-E340-2F961269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4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413D-4086-3AE7-6E19-948A08F3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673C1-440B-87A4-C4DF-4D1E8D7B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11B03-E2CC-CB8C-6842-F2261869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71DE8-273C-76F9-5DAA-8DBFC5AE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5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7A216-C25D-11E6-5B51-C44FA030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BDE61-4C16-BE79-656B-4948809E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B360-FC02-CD6A-ADD5-A0AC47F2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0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93DA-97B3-4473-5B59-F85AF55A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1B32-BFB0-4A3C-EBFD-9CC02E79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45C93-0A8E-F0BD-EDEC-01A6DF7C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C4BF2-FD95-B60B-9B78-92F8940B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7A379-6FED-00A7-F9CF-276AA57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65E58-1126-BBFC-8633-58FA8774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3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6C71-63EC-07C3-118C-123CAEB6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EB3C1-0E50-01A0-BEFF-988088FAC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CAC17-E8DF-A01F-9B94-FC1814C6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31D3-72E1-02CB-1024-59FACA3E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0E76B-2A77-B880-2CC4-6C883B6E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277C3-6CEE-CCDE-8FA5-B8BE4F40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8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7DD3A-6638-6B2E-B2F5-FCD2A3D9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57060-C55D-8E74-441C-CD2408B8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2632-D668-378A-3F4E-3BD482705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047F3-D472-45AC-A75B-A92D6F02D5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FE46-9B4C-ABC7-DB1C-178B63C47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246F8-25F2-88DD-C4DE-7C79B3707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CAD60-04E8-489E-B9A4-8B595294E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3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E9347-23A7-4C20-6DFE-97687E02E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IN" sz="5600" b="1">
                <a:solidFill>
                  <a:srgbClr val="FFFFFF"/>
                </a:solidFill>
              </a:rPr>
              <a:t>Dependency Inversion Principle (DIP) – SOLID Principles</a:t>
            </a:r>
            <a:br>
              <a:rPr lang="en-IN" sz="5600" b="1">
                <a:solidFill>
                  <a:srgbClr val="FFFFFF"/>
                </a:solidFill>
              </a:rPr>
            </a:br>
            <a:endParaRPr lang="en-IN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6D6BC-FDDA-5D8C-EBA2-A7BE2E1A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2000">
                <a:solidFill>
                  <a:srgbClr val="FFFFFF"/>
                </a:solidFill>
              </a:rPr>
              <a:t>Group 4 </a:t>
            </a:r>
          </a:p>
        </p:txBody>
      </p:sp>
      <p:sp>
        <p:nvSpPr>
          <p:cNvPr id="4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DF87-7C46-0256-326E-44D8B57E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Conclusion: Why DIP Matters</a:t>
            </a:r>
            <a:br>
              <a:rPr lang="en-US" b="1"/>
            </a:b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A71730-A62E-8909-B31A-BCCEDB9C28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16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80FC336B-CD30-B513-40D2-21B1D7CFD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2212E-E1B4-E2F6-E999-0D76DCF9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0DF3C4-64CA-529C-E6FE-71F9376DF7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680" b="80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949D8-6814-FCB1-EDC8-959185B5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F346E5-9CD0-EC27-4C8D-B60F842B9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4098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707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EC28D-2D60-F5EA-4073-18B0F6C5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Why?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1F9F00-AAF9-5181-9CE9-5E12C1E9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b="1"/>
              <a:t>Without DIP:</a:t>
            </a:r>
          </a:p>
          <a:p>
            <a:r>
              <a:rPr lang="en-US" sz="2600"/>
              <a:t>High-level code (business logic) directly depends on low-level code (implementations, database calls, etc.).</a:t>
            </a:r>
          </a:p>
          <a:p>
            <a:r>
              <a:rPr lang="en-US" sz="2600"/>
              <a:t>Changing the low-level part forces changes in the high-level part → tight coupling.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 b="1"/>
              <a:t>With DIP:</a:t>
            </a:r>
          </a:p>
          <a:p>
            <a:r>
              <a:rPr lang="en-US" sz="2600"/>
              <a:t>Both high-level and low-level code depend on an </a:t>
            </a:r>
            <a:r>
              <a:rPr lang="en-US" sz="2600" b="1"/>
              <a:t>interface or abstract class</a:t>
            </a:r>
            <a:r>
              <a:rPr lang="en-US" sz="2600"/>
              <a:t>.</a:t>
            </a:r>
          </a:p>
          <a:p>
            <a:r>
              <a:rPr lang="en-US" sz="2600"/>
              <a:t>You can swap implementations without touching business logic → loose coupling and easier testing.</a:t>
            </a:r>
          </a:p>
          <a:p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150856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0126-A406-90B1-5059-DC256DFE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What does that mean?</a:t>
            </a:r>
            <a:br>
              <a:rPr lang="en-IN" b="1"/>
            </a:b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5D17CE-601C-5050-F852-EA95D3EC70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79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923CD5-8893-CBC4-486D-6B0C4FA55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87642"/>
              </p:ext>
            </p:extLst>
          </p:nvPr>
        </p:nvGraphicFramePr>
        <p:xfrm>
          <a:off x="643467" y="1136229"/>
          <a:ext cx="10905067" cy="4585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94695">
                  <a:extLst>
                    <a:ext uri="{9D8B030D-6E8A-4147-A177-3AD203B41FA5}">
                      <a16:colId xmlns:a16="http://schemas.microsoft.com/office/drawing/2014/main" val="2977827958"/>
                    </a:ext>
                  </a:extLst>
                </a:gridCol>
                <a:gridCol w="5310372">
                  <a:extLst>
                    <a:ext uri="{9D8B030D-6E8A-4147-A177-3AD203B41FA5}">
                      <a16:colId xmlns:a16="http://schemas.microsoft.com/office/drawing/2014/main" val="1304493647"/>
                    </a:ext>
                  </a:extLst>
                </a:gridCol>
              </a:tblGrid>
              <a:tr h="1033567">
                <a:tc>
                  <a:txBody>
                    <a:bodyPr/>
                    <a:lstStyle/>
                    <a:p>
                      <a:pPr algn="l" fontAlgn="t"/>
                      <a:r>
                        <a:rPr lang="en-IN" sz="3800" b="0" cap="none" spc="0">
                          <a:solidFill>
                            <a:schemeClr val="tx1"/>
                          </a:solidFill>
                          <a:effectLst/>
                        </a:rPr>
                        <a:t>Traditional Design</a:t>
                      </a:r>
                    </a:p>
                  </a:txBody>
                  <a:tcPr marL="109180" marR="109180" marT="145573" marB="21835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800" b="0" cap="none" spc="0">
                          <a:solidFill>
                            <a:schemeClr val="tx1"/>
                          </a:solidFill>
                          <a:effectLst/>
                        </a:rPr>
                        <a:t>DIP-Compliant Design</a:t>
                      </a:r>
                    </a:p>
                  </a:txBody>
                  <a:tcPr marL="109180" marR="109180" marT="145573" marB="21835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913376"/>
                  </a:ext>
                </a:extLst>
              </a:tr>
              <a:tr h="887994">
                <a:tc>
                  <a:txBody>
                    <a:bodyPr/>
                    <a:lstStyle/>
                    <a:p>
                      <a:pPr algn="l" fontAlgn="t"/>
                      <a:r>
                        <a:rPr lang="en-IN" sz="2900" cap="none" spc="0">
                          <a:solidFill>
                            <a:schemeClr val="tx1"/>
                          </a:solidFill>
                          <a:effectLst/>
                        </a:rPr>
                        <a:t>High-level depends on low-level</a:t>
                      </a:r>
                    </a:p>
                  </a:txBody>
                  <a:tcPr marL="109180" marR="109180" marT="145573" marB="218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900" cap="none" spc="0">
                          <a:solidFill>
                            <a:schemeClr val="tx1"/>
                          </a:solidFill>
                          <a:effectLst/>
                        </a:rPr>
                        <a:t>Both depend on abstraction</a:t>
                      </a:r>
                    </a:p>
                  </a:txBody>
                  <a:tcPr marL="109180" marR="109180" marT="145573" marB="218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643033"/>
                  </a:ext>
                </a:extLst>
              </a:tr>
              <a:tr h="887994">
                <a:tc>
                  <a:txBody>
                    <a:bodyPr/>
                    <a:lstStyle/>
                    <a:p>
                      <a:pPr algn="l" fontAlgn="t"/>
                      <a:r>
                        <a:rPr lang="en-IN" sz="2900" cap="none" spc="0">
                          <a:solidFill>
                            <a:schemeClr val="tx1"/>
                          </a:solidFill>
                          <a:effectLst/>
                        </a:rPr>
                        <a:t>Tight coupling</a:t>
                      </a:r>
                    </a:p>
                  </a:txBody>
                  <a:tcPr marL="109180" marR="109180" marT="145573" marB="218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900" cap="none" spc="0">
                          <a:solidFill>
                            <a:schemeClr val="tx1"/>
                          </a:solidFill>
                          <a:effectLst/>
                        </a:rPr>
                        <a:t>Loose coupling</a:t>
                      </a:r>
                    </a:p>
                  </a:txBody>
                  <a:tcPr marL="109180" marR="109180" marT="145573" marB="218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21209"/>
                  </a:ext>
                </a:extLst>
              </a:tr>
              <a:tr h="887994">
                <a:tc>
                  <a:txBody>
                    <a:bodyPr/>
                    <a:lstStyle/>
                    <a:p>
                      <a:pPr algn="l" fontAlgn="t"/>
                      <a:r>
                        <a:rPr lang="en-IN" sz="2900" cap="none" spc="0">
                          <a:solidFill>
                            <a:schemeClr val="tx1"/>
                          </a:solidFill>
                          <a:effectLst/>
                        </a:rPr>
                        <a:t>Hard to test</a:t>
                      </a:r>
                    </a:p>
                  </a:txBody>
                  <a:tcPr marL="109180" marR="109180" marT="145573" marB="218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900" cap="none" spc="0">
                          <a:solidFill>
                            <a:schemeClr val="tx1"/>
                          </a:solidFill>
                          <a:effectLst/>
                        </a:rPr>
                        <a:t>Easy to test</a:t>
                      </a:r>
                    </a:p>
                  </a:txBody>
                  <a:tcPr marL="109180" marR="109180" marT="145573" marB="218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485829"/>
                  </a:ext>
                </a:extLst>
              </a:tr>
              <a:tr h="887994">
                <a:tc>
                  <a:txBody>
                    <a:bodyPr/>
                    <a:lstStyle/>
                    <a:p>
                      <a:pPr algn="l" fontAlgn="t"/>
                      <a:r>
                        <a:rPr lang="en-IN" sz="2900" cap="none" spc="0">
                          <a:solidFill>
                            <a:schemeClr val="tx1"/>
                          </a:solidFill>
                          <a:effectLst/>
                        </a:rPr>
                        <a:t>Difficult to extend</a:t>
                      </a:r>
                    </a:p>
                  </a:txBody>
                  <a:tcPr marL="109180" marR="109180" marT="145573" marB="218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900" cap="none" spc="0">
                          <a:solidFill>
                            <a:schemeClr val="tx1"/>
                          </a:solidFill>
                          <a:effectLst/>
                        </a:rPr>
                        <a:t>Flexible and scalable</a:t>
                      </a:r>
                    </a:p>
                  </a:txBody>
                  <a:tcPr marL="109180" marR="109180" marT="145573" marB="218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6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40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9C89AB25-2212-3963-A0B0-69D287DC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D6385-F893-6FAE-C55A-F338A1DD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N" b="1"/>
              <a:t> Benefits of DIP</a:t>
            </a:r>
            <a:br>
              <a:rPr lang="en-IN" b="1"/>
            </a:br>
            <a:endParaRPr lang="en-IN"/>
          </a:p>
        </p:txBody>
      </p:sp>
      <p:pic>
        <p:nvPicPr>
          <p:cNvPr id="29" name="Picture 28" descr="A blue and green swirly pattern&#10;&#10;AI-generated content may be incorrect.">
            <a:extLst>
              <a:ext uri="{FF2B5EF4-FFF2-40B4-BE49-F238E27FC236}">
                <a16:creationId xmlns:a16="http://schemas.microsoft.com/office/drawing/2014/main" id="{CF12E072-DEDD-B0A8-737F-F6809336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85" r="19766" b="2"/>
          <a:stretch>
            <a:fillRect/>
          </a:stretch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39E6DF1-ABDF-0D33-FC20-D3CF96E7E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18707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618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77B315-9B16-87DE-11B9-521A187BF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40D44-2B85-60D7-6EA9-C3249995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6C19A-8F02-AA3E-3CF6-47E71B19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4" y="300144"/>
            <a:ext cx="5558489" cy="1325563"/>
          </a:xfrm>
        </p:spPr>
        <p:txBody>
          <a:bodyPr>
            <a:normAutofit/>
          </a:bodyPr>
          <a:lstStyle/>
          <a:p>
            <a:r>
              <a:rPr lang="en-IN" b="1"/>
              <a:t>Example Without DIP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3D7274-24B0-4B8B-C827-52381A149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557C30-4F44-52DF-A833-F4B127DFF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9C13E4ED-886C-8BA0-885A-ECDE95DEF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AEE708-5B6F-9035-4B67-C46FA4E5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FFB0E4-ACBE-9BD6-CB68-196A940A1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A56EF2-C76C-A96C-C77F-7E1D2492B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E6F5797-F1C0-FFF1-8A3B-551AF0D84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B2885CF-AFED-6FA4-6BBE-A56A01749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2F5061C-9787-0AE5-821A-FE540F3D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44073"/>
            <a:ext cx="4781550" cy="1990725"/>
          </a:xfrm>
          <a:prstGeom prst="rect">
            <a:avLst/>
          </a:prstGeom>
        </p:spPr>
      </p:pic>
      <p:pic>
        <p:nvPicPr>
          <p:cNvPr id="4" name="Picture 3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A373074C-AA92-FBEC-D66B-DD3851A4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34798"/>
            <a:ext cx="4781550" cy="32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FCA4D-6BA6-C4F8-5F51-780C5E09F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B2EB-7E34-2719-495D-C31354AB9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07D95-2CCF-499D-E755-312B44F0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 b="1"/>
              <a:t>With DIP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657AB0-CCF5-587C-5EDD-30ECBAA35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Content Placeholder 2" descr="A screen shot of text&#10;&#10;AI-generated content may be incorrect.">
            <a:extLst>
              <a:ext uri="{FF2B5EF4-FFF2-40B4-BE49-F238E27FC236}">
                <a16:creationId xmlns:a16="http://schemas.microsoft.com/office/drawing/2014/main" id="{56E87276-FE39-E9A8-391F-1E1DF4EAA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91984" y="1760913"/>
            <a:ext cx="3632196" cy="1169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8B9C4FB-A30E-B7B0-2E05-0EB45F5D1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50F68E14-75D0-CD04-A335-2749764B0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50FFD9-2D8E-FFE8-E318-E20ECBB94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9D5DFA-97AF-5098-5599-CB6928EE7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357F183-1610-B4E4-94C2-2F6B3C58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469165C-0524-551B-72A1-E58137B4C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898E33-8EAC-9D18-B920-A2C670E9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78BFF21-DDE9-39A2-E9D5-A848C032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3" y="2930830"/>
            <a:ext cx="3637059" cy="1485786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2CA0736-09B9-DD54-E42C-EB1DB3A99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30" y="4416617"/>
            <a:ext cx="3631550" cy="1480621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83FAA00-B479-DAC5-9838-E4853EF35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782" y="1760913"/>
            <a:ext cx="5800725" cy="4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8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Dependency Inversion Principle (DIP) – SOLID Principles </vt:lpstr>
      <vt:lpstr>Introduction</vt:lpstr>
      <vt:lpstr>Why?</vt:lpstr>
      <vt:lpstr>What does that mean? </vt:lpstr>
      <vt:lpstr>PowerPoint Presentation</vt:lpstr>
      <vt:lpstr>PowerPoint Presentation</vt:lpstr>
      <vt:lpstr> Benefits of DIP </vt:lpstr>
      <vt:lpstr>Example Without DIP</vt:lpstr>
      <vt:lpstr>With DIP</vt:lpstr>
      <vt:lpstr>Conclusion: Why DIP Matters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Subhajit Ash</dc:creator>
  <cp:revision>1</cp:revision>
  <dcterms:created xsi:type="dcterms:W3CDTF">2025-08-12T06:03:41Z</dcterms:created>
  <dcterms:modified xsi:type="dcterms:W3CDTF">2025-08-12T08:18:16Z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7b247-e90e-43a3-9d7b-004f14ae6873_Enabled">
    <vt:lpwstr>true</vt:lpwstr>
  </property>
  <property fmtid="{D5CDD505-2E9C-101B-9397-08002B2CF9AE}" pid="3" name="MSIP_Label_d347b247-e90e-43a3-9d7b-004f14ae6873_SetDate">
    <vt:lpwstr>2025-08-12T06:23:12Z</vt:lpwstr>
  </property>
  <property fmtid="{D5CDD505-2E9C-101B-9397-08002B2CF9AE}" pid="4" name="MSIP_Label_d347b247-e90e-43a3-9d7b-004f14ae6873_Method">
    <vt:lpwstr>Standard</vt:lpwstr>
  </property>
  <property fmtid="{D5CDD505-2E9C-101B-9397-08002B2CF9AE}" pid="5" name="MSIP_Label_d347b247-e90e-43a3-9d7b-004f14ae6873_Name">
    <vt:lpwstr>d347b247-e90e-43a3-9d7b-004f14ae6873</vt:lpwstr>
  </property>
  <property fmtid="{D5CDD505-2E9C-101B-9397-08002B2CF9AE}" pid="6" name="MSIP_Label_d347b247-e90e-43a3-9d7b-004f14ae6873_SiteId">
    <vt:lpwstr>76e3921f-489b-4b7e-9547-9ea297add9b5</vt:lpwstr>
  </property>
  <property fmtid="{D5CDD505-2E9C-101B-9397-08002B2CF9AE}" pid="7" name="MSIP_Label_d347b247-e90e-43a3-9d7b-004f14ae6873_ActionId">
    <vt:lpwstr>9ca45bea-c9a8-4234-ab9d-088bf57d2513</vt:lpwstr>
  </property>
  <property fmtid="{D5CDD505-2E9C-101B-9397-08002B2CF9AE}" pid="8" name="MSIP_Label_d347b247-e90e-43a3-9d7b-004f14ae6873_ContentBits">
    <vt:lpwstr>0</vt:lpwstr>
  </property>
  <property fmtid="{D5CDD505-2E9C-101B-9397-08002B2CF9AE}" pid="9" name="MSIP_Label_d347b247-e90e-43a3-9d7b-004f14ae6873_Tag">
    <vt:lpwstr>10, 3, 0, 1</vt:lpwstr>
  </property>
</Properties>
</file>