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E2E71-ADA9-44B0-8FCD-3DC7BD4FDC5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E4C108-9B32-46D4-8B26-F4933657FA89}">
      <dgm:prSet/>
      <dgm:spPr/>
      <dgm:t>
        <a:bodyPr/>
        <a:lstStyle/>
        <a:p>
          <a:pPr>
            <a:defRPr cap="all"/>
          </a:pPr>
          <a:r>
            <a:rPr lang="en-US"/>
            <a:t>To </a:t>
          </a:r>
          <a:r>
            <a:rPr lang="en-US" b="1"/>
            <a:t>pass methods as parameters</a:t>
          </a:r>
          <a:r>
            <a:rPr lang="en-US"/>
            <a:t> to other methods.</a:t>
          </a:r>
        </a:p>
      </dgm:t>
    </dgm:pt>
    <dgm:pt modelId="{98BCA7D4-9AD7-4E42-8D07-83CDDF2142BC}" type="parTrans" cxnId="{0C1D2A1F-8472-45DC-9B0F-F4B755802579}">
      <dgm:prSet/>
      <dgm:spPr/>
      <dgm:t>
        <a:bodyPr/>
        <a:lstStyle/>
        <a:p>
          <a:endParaRPr lang="en-US"/>
        </a:p>
      </dgm:t>
    </dgm:pt>
    <dgm:pt modelId="{7A64EB9A-4F09-4883-BC02-6031C02B98D1}" type="sibTrans" cxnId="{0C1D2A1F-8472-45DC-9B0F-F4B755802579}">
      <dgm:prSet/>
      <dgm:spPr/>
      <dgm:t>
        <a:bodyPr/>
        <a:lstStyle/>
        <a:p>
          <a:endParaRPr lang="en-US"/>
        </a:p>
      </dgm:t>
    </dgm:pt>
    <dgm:pt modelId="{B408FDCE-BCB7-4611-B02A-AC46C1CD12AE}">
      <dgm:prSet/>
      <dgm:spPr/>
      <dgm:t>
        <a:bodyPr/>
        <a:lstStyle/>
        <a:p>
          <a:pPr>
            <a:defRPr cap="all"/>
          </a:pPr>
          <a:r>
            <a:rPr lang="en-US"/>
            <a:t>To </a:t>
          </a:r>
          <a:r>
            <a:rPr lang="en-US" b="1"/>
            <a:t>implement callback functions</a:t>
          </a:r>
          <a:r>
            <a:rPr lang="en-US"/>
            <a:t>.</a:t>
          </a:r>
        </a:p>
      </dgm:t>
    </dgm:pt>
    <dgm:pt modelId="{CAC9D3F7-61F1-4784-8813-63D53F4A6206}" type="parTrans" cxnId="{9B6FEFFA-EC26-4AC2-9275-ABDBD98BA3AD}">
      <dgm:prSet/>
      <dgm:spPr/>
      <dgm:t>
        <a:bodyPr/>
        <a:lstStyle/>
        <a:p>
          <a:endParaRPr lang="en-US"/>
        </a:p>
      </dgm:t>
    </dgm:pt>
    <dgm:pt modelId="{64F4E5AD-F8F0-4D75-B919-97CFDC1E4B38}" type="sibTrans" cxnId="{9B6FEFFA-EC26-4AC2-9275-ABDBD98BA3AD}">
      <dgm:prSet/>
      <dgm:spPr/>
      <dgm:t>
        <a:bodyPr/>
        <a:lstStyle/>
        <a:p>
          <a:endParaRPr lang="en-US"/>
        </a:p>
      </dgm:t>
    </dgm:pt>
    <dgm:pt modelId="{5FC10C3E-0AD9-4C48-815A-8FF4D37E48F3}">
      <dgm:prSet/>
      <dgm:spPr/>
      <dgm:t>
        <a:bodyPr/>
        <a:lstStyle/>
        <a:p>
          <a:pPr>
            <a:defRPr cap="all"/>
          </a:pPr>
          <a:r>
            <a:rPr lang="en-US"/>
            <a:t>To </a:t>
          </a:r>
          <a:r>
            <a:rPr lang="en-US" b="1"/>
            <a:t>handle events</a:t>
          </a:r>
          <a:r>
            <a:rPr lang="en-US"/>
            <a:t> (like button clicks in UI).</a:t>
          </a:r>
        </a:p>
      </dgm:t>
    </dgm:pt>
    <dgm:pt modelId="{595E1657-49EF-4362-B160-98A2ABAE7DFF}" type="parTrans" cxnId="{95CDD72A-CAAF-4E2A-81E4-486079D9C03B}">
      <dgm:prSet/>
      <dgm:spPr/>
      <dgm:t>
        <a:bodyPr/>
        <a:lstStyle/>
        <a:p>
          <a:endParaRPr lang="en-US"/>
        </a:p>
      </dgm:t>
    </dgm:pt>
    <dgm:pt modelId="{6443CBB1-8E4C-4597-A012-E5640996838B}" type="sibTrans" cxnId="{95CDD72A-CAAF-4E2A-81E4-486079D9C03B}">
      <dgm:prSet/>
      <dgm:spPr/>
      <dgm:t>
        <a:bodyPr/>
        <a:lstStyle/>
        <a:p>
          <a:endParaRPr lang="en-US"/>
        </a:p>
      </dgm:t>
    </dgm:pt>
    <dgm:pt modelId="{02330EF5-9B7E-4CFA-98C5-1D4D5CF831BB}">
      <dgm:prSet/>
      <dgm:spPr/>
      <dgm:t>
        <a:bodyPr/>
        <a:lstStyle/>
        <a:p>
          <a:pPr>
            <a:defRPr cap="all"/>
          </a:pPr>
          <a:r>
            <a:rPr lang="en-US"/>
            <a:t>To </a:t>
          </a:r>
          <a:r>
            <a:rPr lang="en-US" b="1"/>
            <a:t>decouple code</a:t>
          </a:r>
          <a:r>
            <a:rPr lang="en-US"/>
            <a:t> (make it more flexible and reusable).</a:t>
          </a:r>
        </a:p>
      </dgm:t>
    </dgm:pt>
    <dgm:pt modelId="{5F85B5CB-AD8A-427F-A292-679AE07BDF53}" type="parTrans" cxnId="{F2F6D44A-7D47-4596-8639-C38CF1B8F6C1}">
      <dgm:prSet/>
      <dgm:spPr/>
      <dgm:t>
        <a:bodyPr/>
        <a:lstStyle/>
        <a:p>
          <a:endParaRPr lang="en-US"/>
        </a:p>
      </dgm:t>
    </dgm:pt>
    <dgm:pt modelId="{D9FD4E74-0E7D-46A6-9A9D-939D662F785A}" type="sibTrans" cxnId="{F2F6D44A-7D47-4596-8639-C38CF1B8F6C1}">
      <dgm:prSet/>
      <dgm:spPr/>
      <dgm:t>
        <a:bodyPr/>
        <a:lstStyle/>
        <a:p>
          <a:endParaRPr lang="en-US"/>
        </a:p>
      </dgm:t>
    </dgm:pt>
    <dgm:pt modelId="{4ECCA934-9787-4861-BF8C-8494223F8A4A}" type="pres">
      <dgm:prSet presAssocID="{BB3E2E71-ADA9-44B0-8FCD-3DC7BD4FDC5F}" presName="vert0" presStyleCnt="0">
        <dgm:presLayoutVars>
          <dgm:dir/>
          <dgm:animOne val="branch"/>
          <dgm:animLvl val="lvl"/>
        </dgm:presLayoutVars>
      </dgm:prSet>
      <dgm:spPr/>
    </dgm:pt>
    <dgm:pt modelId="{30B9508A-49A6-4ECD-805A-4D3C13FEFD23}" type="pres">
      <dgm:prSet presAssocID="{85E4C108-9B32-46D4-8B26-F4933657FA89}" presName="thickLine" presStyleLbl="alignNode1" presStyleIdx="0" presStyleCnt="4"/>
      <dgm:spPr/>
    </dgm:pt>
    <dgm:pt modelId="{2B6F26A7-38F4-4710-A0F0-16C77D9A18BD}" type="pres">
      <dgm:prSet presAssocID="{85E4C108-9B32-46D4-8B26-F4933657FA89}" presName="horz1" presStyleCnt="0"/>
      <dgm:spPr/>
    </dgm:pt>
    <dgm:pt modelId="{A9FC436A-F1BB-4EF2-BC17-A77E9D27CC76}" type="pres">
      <dgm:prSet presAssocID="{85E4C108-9B32-46D4-8B26-F4933657FA89}" presName="tx1" presStyleLbl="revTx" presStyleIdx="0" presStyleCnt="4"/>
      <dgm:spPr/>
    </dgm:pt>
    <dgm:pt modelId="{71D8AA62-3260-49DE-8EF1-A518D33B85E3}" type="pres">
      <dgm:prSet presAssocID="{85E4C108-9B32-46D4-8B26-F4933657FA89}" presName="vert1" presStyleCnt="0"/>
      <dgm:spPr/>
    </dgm:pt>
    <dgm:pt modelId="{C9F14920-4D04-4653-BAA4-A6896C823C03}" type="pres">
      <dgm:prSet presAssocID="{B408FDCE-BCB7-4611-B02A-AC46C1CD12AE}" presName="thickLine" presStyleLbl="alignNode1" presStyleIdx="1" presStyleCnt="4"/>
      <dgm:spPr/>
    </dgm:pt>
    <dgm:pt modelId="{438DF7BD-50AF-4D53-BBF5-0B0A8D640F5C}" type="pres">
      <dgm:prSet presAssocID="{B408FDCE-BCB7-4611-B02A-AC46C1CD12AE}" presName="horz1" presStyleCnt="0"/>
      <dgm:spPr/>
    </dgm:pt>
    <dgm:pt modelId="{0A4C7F05-3335-4EC6-A7D8-9E0325F9317C}" type="pres">
      <dgm:prSet presAssocID="{B408FDCE-BCB7-4611-B02A-AC46C1CD12AE}" presName="tx1" presStyleLbl="revTx" presStyleIdx="1" presStyleCnt="4"/>
      <dgm:spPr/>
    </dgm:pt>
    <dgm:pt modelId="{41D4C4FD-203B-4D0F-8B29-C3F880D0DE04}" type="pres">
      <dgm:prSet presAssocID="{B408FDCE-BCB7-4611-B02A-AC46C1CD12AE}" presName="vert1" presStyleCnt="0"/>
      <dgm:spPr/>
    </dgm:pt>
    <dgm:pt modelId="{30B1464C-0D62-4D3B-9182-362A2045E305}" type="pres">
      <dgm:prSet presAssocID="{5FC10C3E-0AD9-4C48-815A-8FF4D37E48F3}" presName="thickLine" presStyleLbl="alignNode1" presStyleIdx="2" presStyleCnt="4"/>
      <dgm:spPr/>
    </dgm:pt>
    <dgm:pt modelId="{EFC2A957-C949-43EF-9E12-691242178C59}" type="pres">
      <dgm:prSet presAssocID="{5FC10C3E-0AD9-4C48-815A-8FF4D37E48F3}" presName="horz1" presStyleCnt="0"/>
      <dgm:spPr/>
    </dgm:pt>
    <dgm:pt modelId="{DD2727F2-1036-426B-AA59-389A5417F1A7}" type="pres">
      <dgm:prSet presAssocID="{5FC10C3E-0AD9-4C48-815A-8FF4D37E48F3}" presName="tx1" presStyleLbl="revTx" presStyleIdx="2" presStyleCnt="4"/>
      <dgm:spPr/>
    </dgm:pt>
    <dgm:pt modelId="{191AF9CD-E5BC-4DAC-AC63-99654F3BDF09}" type="pres">
      <dgm:prSet presAssocID="{5FC10C3E-0AD9-4C48-815A-8FF4D37E48F3}" presName="vert1" presStyleCnt="0"/>
      <dgm:spPr/>
    </dgm:pt>
    <dgm:pt modelId="{F91FF4E2-E3D6-4F0E-A319-1550D3B100C8}" type="pres">
      <dgm:prSet presAssocID="{02330EF5-9B7E-4CFA-98C5-1D4D5CF831BB}" presName="thickLine" presStyleLbl="alignNode1" presStyleIdx="3" presStyleCnt="4"/>
      <dgm:spPr/>
    </dgm:pt>
    <dgm:pt modelId="{8DD986C6-FC6A-4274-8226-1044258A1D0B}" type="pres">
      <dgm:prSet presAssocID="{02330EF5-9B7E-4CFA-98C5-1D4D5CF831BB}" presName="horz1" presStyleCnt="0"/>
      <dgm:spPr/>
    </dgm:pt>
    <dgm:pt modelId="{986B0903-CC7D-4555-A315-D576406F5FD5}" type="pres">
      <dgm:prSet presAssocID="{02330EF5-9B7E-4CFA-98C5-1D4D5CF831BB}" presName="tx1" presStyleLbl="revTx" presStyleIdx="3" presStyleCnt="4"/>
      <dgm:spPr/>
    </dgm:pt>
    <dgm:pt modelId="{C5671C38-8500-4901-987A-915854A848E0}" type="pres">
      <dgm:prSet presAssocID="{02330EF5-9B7E-4CFA-98C5-1D4D5CF831BB}" presName="vert1" presStyleCnt="0"/>
      <dgm:spPr/>
    </dgm:pt>
  </dgm:ptLst>
  <dgm:cxnLst>
    <dgm:cxn modelId="{0C1D2A1F-8472-45DC-9B0F-F4B755802579}" srcId="{BB3E2E71-ADA9-44B0-8FCD-3DC7BD4FDC5F}" destId="{85E4C108-9B32-46D4-8B26-F4933657FA89}" srcOrd="0" destOrd="0" parTransId="{98BCA7D4-9AD7-4E42-8D07-83CDDF2142BC}" sibTransId="{7A64EB9A-4F09-4883-BC02-6031C02B98D1}"/>
    <dgm:cxn modelId="{95CDD72A-CAAF-4E2A-81E4-486079D9C03B}" srcId="{BB3E2E71-ADA9-44B0-8FCD-3DC7BD4FDC5F}" destId="{5FC10C3E-0AD9-4C48-815A-8FF4D37E48F3}" srcOrd="2" destOrd="0" parTransId="{595E1657-49EF-4362-B160-98A2ABAE7DFF}" sibTransId="{6443CBB1-8E4C-4597-A012-E5640996838B}"/>
    <dgm:cxn modelId="{0D74982E-D3C6-4387-92C7-ED3A84FC3C1E}" type="presOf" srcId="{5FC10C3E-0AD9-4C48-815A-8FF4D37E48F3}" destId="{DD2727F2-1036-426B-AA59-389A5417F1A7}" srcOrd="0" destOrd="0" presId="urn:microsoft.com/office/officeart/2008/layout/LinedList"/>
    <dgm:cxn modelId="{F2F6D44A-7D47-4596-8639-C38CF1B8F6C1}" srcId="{BB3E2E71-ADA9-44B0-8FCD-3DC7BD4FDC5F}" destId="{02330EF5-9B7E-4CFA-98C5-1D4D5CF831BB}" srcOrd="3" destOrd="0" parTransId="{5F85B5CB-AD8A-427F-A292-679AE07BDF53}" sibTransId="{D9FD4E74-0E7D-46A6-9A9D-939D662F785A}"/>
    <dgm:cxn modelId="{DC47B351-523E-4EA7-9169-30DB344ED742}" type="presOf" srcId="{BB3E2E71-ADA9-44B0-8FCD-3DC7BD4FDC5F}" destId="{4ECCA934-9787-4861-BF8C-8494223F8A4A}" srcOrd="0" destOrd="0" presId="urn:microsoft.com/office/officeart/2008/layout/LinedList"/>
    <dgm:cxn modelId="{F0750E8A-7BA2-4BF6-A561-7262A142B634}" type="presOf" srcId="{85E4C108-9B32-46D4-8B26-F4933657FA89}" destId="{A9FC436A-F1BB-4EF2-BC17-A77E9D27CC76}" srcOrd="0" destOrd="0" presId="urn:microsoft.com/office/officeart/2008/layout/LinedList"/>
    <dgm:cxn modelId="{19B364A7-86BD-4FEC-BC0A-887FFAB71BCC}" type="presOf" srcId="{02330EF5-9B7E-4CFA-98C5-1D4D5CF831BB}" destId="{986B0903-CC7D-4555-A315-D576406F5FD5}" srcOrd="0" destOrd="0" presId="urn:microsoft.com/office/officeart/2008/layout/LinedList"/>
    <dgm:cxn modelId="{0725DCF1-3131-41AC-8216-AB1521FF343D}" type="presOf" srcId="{B408FDCE-BCB7-4611-B02A-AC46C1CD12AE}" destId="{0A4C7F05-3335-4EC6-A7D8-9E0325F9317C}" srcOrd="0" destOrd="0" presId="urn:microsoft.com/office/officeart/2008/layout/LinedList"/>
    <dgm:cxn modelId="{9B6FEFFA-EC26-4AC2-9275-ABDBD98BA3AD}" srcId="{BB3E2E71-ADA9-44B0-8FCD-3DC7BD4FDC5F}" destId="{B408FDCE-BCB7-4611-B02A-AC46C1CD12AE}" srcOrd="1" destOrd="0" parTransId="{CAC9D3F7-61F1-4784-8813-63D53F4A6206}" sibTransId="{64F4E5AD-F8F0-4D75-B919-97CFDC1E4B38}"/>
    <dgm:cxn modelId="{494AB407-3D2D-40BD-A86C-B7828F246451}" type="presParOf" srcId="{4ECCA934-9787-4861-BF8C-8494223F8A4A}" destId="{30B9508A-49A6-4ECD-805A-4D3C13FEFD23}" srcOrd="0" destOrd="0" presId="urn:microsoft.com/office/officeart/2008/layout/LinedList"/>
    <dgm:cxn modelId="{06356CEB-A53D-4D4A-B490-5ABC18D77B44}" type="presParOf" srcId="{4ECCA934-9787-4861-BF8C-8494223F8A4A}" destId="{2B6F26A7-38F4-4710-A0F0-16C77D9A18BD}" srcOrd="1" destOrd="0" presId="urn:microsoft.com/office/officeart/2008/layout/LinedList"/>
    <dgm:cxn modelId="{CF94183F-E7AD-4C8D-96DB-E21216FCA6EA}" type="presParOf" srcId="{2B6F26A7-38F4-4710-A0F0-16C77D9A18BD}" destId="{A9FC436A-F1BB-4EF2-BC17-A77E9D27CC76}" srcOrd="0" destOrd="0" presId="urn:microsoft.com/office/officeart/2008/layout/LinedList"/>
    <dgm:cxn modelId="{695AB359-A84E-405E-A07C-95A778D36EBC}" type="presParOf" srcId="{2B6F26A7-38F4-4710-A0F0-16C77D9A18BD}" destId="{71D8AA62-3260-49DE-8EF1-A518D33B85E3}" srcOrd="1" destOrd="0" presId="urn:microsoft.com/office/officeart/2008/layout/LinedList"/>
    <dgm:cxn modelId="{2DED586E-7EC3-43A8-92BD-8C644E7AA891}" type="presParOf" srcId="{4ECCA934-9787-4861-BF8C-8494223F8A4A}" destId="{C9F14920-4D04-4653-BAA4-A6896C823C03}" srcOrd="2" destOrd="0" presId="urn:microsoft.com/office/officeart/2008/layout/LinedList"/>
    <dgm:cxn modelId="{71601B46-C2C1-417A-8ED9-73F8B43164A9}" type="presParOf" srcId="{4ECCA934-9787-4861-BF8C-8494223F8A4A}" destId="{438DF7BD-50AF-4D53-BBF5-0B0A8D640F5C}" srcOrd="3" destOrd="0" presId="urn:microsoft.com/office/officeart/2008/layout/LinedList"/>
    <dgm:cxn modelId="{A9E1B0F6-E2A0-4A23-8BD3-6DD1A3673A64}" type="presParOf" srcId="{438DF7BD-50AF-4D53-BBF5-0B0A8D640F5C}" destId="{0A4C7F05-3335-4EC6-A7D8-9E0325F9317C}" srcOrd="0" destOrd="0" presId="urn:microsoft.com/office/officeart/2008/layout/LinedList"/>
    <dgm:cxn modelId="{EA0AEE9E-BC2B-4425-8F9A-3A642F555CA6}" type="presParOf" srcId="{438DF7BD-50AF-4D53-BBF5-0B0A8D640F5C}" destId="{41D4C4FD-203B-4D0F-8B29-C3F880D0DE04}" srcOrd="1" destOrd="0" presId="urn:microsoft.com/office/officeart/2008/layout/LinedList"/>
    <dgm:cxn modelId="{7175F9A9-A9D2-460D-9D95-6059BD5804CD}" type="presParOf" srcId="{4ECCA934-9787-4861-BF8C-8494223F8A4A}" destId="{30B1464C-0D62-4D3B-9182-362A2045E305}" srcOrd="4" destOrd="0" presId="urn:microsoft.com/office/officeart/2008/layout/LinedList"/>
    <dgm:cxn modelId="{B2F5AB54-961F-47AE-BBC8-D1989FC605C6}" type="presParOf" srcId="{4ECCA934-9787-4861-BF8C-8494223F8A4A}" destId="{EFC2A957-C949-43EF-9E12-691242178C59}" srcOrd="5" destOrd="0" presId="urn:microsoft.com/office/officeart/2008/layout/LinedList"/>
    <dgm:cxn modelId="{539CA18C-A7C8-498F-B915-DE5A7E14E23D}" type="presParOf" srcId="{EFC2A957-C949-43EF-9E12-691242178C59}" destId="{DD2727F2-1036-426B-AA59-389A5417F1A7}" srcOrd="0" destOrd="0" presId="urn:microsoft.com/office/officeart/2008/layout/LinedList"/>
    <dgm:cxn modelId="{1D33F56C-2188-496B-879F-F39FC0851FB4}" type="presParOf" srcId="{EFC2A957-C949-43EF-9E12-691242178C59}" destId="{191AF9CD-E5BC-4DAC-AC63-99654F3BDF09}" srcOrd="1" destOrd="0" presId="urn:microsoft.com/office/officeart/2008/layout/LinedList"/>
    <dgm:cxn modelId="{B99FC058-EDB4-4156-BC74-EACB3EF44E34}" type="presParOf" srcId="{4ECCA934-9787-4861-BF8C-8494223F8A4A}" destId="{F91FF4E2-E3D6-4F0E-A319-1550D3B100C8}" srcOrd="6" destOrd="0" presId="urn:microsoft.com/office/officeart/2008/layout/LinedList"/>
    <dgm:cxn modelId="{7FF60CAA-3B9A-44A3-8FEF-519B84A9C2BB}" type="presParOf" srcId="{4ECCA934-9787-4861-BF8C-8494223F8A4A}" destId="{8DD986C6-FC6A-4274-8226-1044258A1D0B}" srcOrd="7" destOrd="0" presId="urn:microsoft.com/office/officeart/2008/layout/LinedList"/>
    <dgm:cxn modelId="{632F040C-34B4-46EC-9DEB-2E7A0E4477E2}" type="presParOf" srcId="{8DD986C6-FC6A-4274-8226-1044258A1D0B}" destId="{986B0903-CC7D-4555-A315-D576406F5FD5}" srcOrd="0" destOrd="0" presId="urn:microsoft.com/office/officeart/2008/layout/LinedList"/>
    <dgm:cxn modelId="{B6174F1F-A64E-4C59-A66E-36E0672122EA}" type="presParOf" srcId="{8DD986C6-FC6A-4274-8226-1044258A1D0B}" destId="{C5671C38-8500-4901-987A-915854A848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1B8CC-103D-433C-BD19-82A3DC2121D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F6A4364-30FD-49EA-B4B8-2578BE5866E9}">
      <dgm:prSet/>
      <dgm:spPr/>
      <dgm:t>
        <a:bodyPr/>
        <a:lstStyle/>
        <a:p>
          <a:r>
            <a:rPr lang="en-US"/>
            <a:t>The method signature must match the delegate definition.</a:t>
          </a:r>
        </a:p>
      </dgm:t>
    </dgm:pt>
    <dgm:pt modelId="{8FD1C4B1-9043-4532-A1BF-76FE70F4C2FD}" type="parTrans" cxnId="{7A55FD61-21E3-491B-84D1-6222865CA9BC}">
      <dgm:prSet/>
      <dgm:spPr/>
      <dgm:t>
        <a:bodyPr/>
        <a:lstStyle/>
        <a:p>
          <a:endParaRPr lang="en-US"/>
        </a:p>
      </dgm:t>
    </dgm:pt>
    <dgm:pt modelId="{48369A80-15CE-4612-BFB4-B74860FFB16C}" type="sibTrans" cxnId="{7A55FD61-21E3-491B-84D1-6222865CA9BC}">
      <dgm:prSet/>
      <dgm:spPr/>
      <dgm:t>
        <a:bodyPr/>
        <a:lstStyle/>
        <a:p>
          <a:endParaRPr lang="en-US"/>
        </a:p>
      </dgm:t>
    </dgm:pt>
    <dgm:pt modelId="{35F71DCB-0A0C-44FB-8762-D0679C53D567}">
      <dgm:prSet/>
      <dgm:spPr/>
      <dgm:t>
        <a:bodyPr/>
        <a:lstStyle/>
        <a:p>
          <a:r>
            <a:rPr lang="en-US"/>
            <a:t>Delegates can be reassigned to different methods with the same signature.</a:t>
          </a:r>
        </a:p>
      </dgm:t>
    </dgm:pt>
    <dgm:pt modelId="{6308102E-EEDF-4415-BA06-14BD6939066E}" type="parTrans" cxnId="{D2D80546-55E8-49F5-9B5B-10BD7B4AA2E3}">
      <dgm:prSet/>
      <dgm:spPr/>
      <dgm:t>
        <a:bodyPr/>
        <a:lstStyle/>
        <a:p>
          <a:endParaRPr lang="en-US"/>
        </a:p>
      </dgm:t>
    </dgm:pt>
    <dgm:pt modelId="{19CBD4EA-CEE1-49C7-8D67-76DCAC6B6B6B}" type="sibTrans" cxnId="{D2D80546-55E8-49F5-9B5B-10BD7B4AA2E3}">
      <dgm:prSet/>
      <dgm:spPr/>
      <dgm:t>
        <a:bodyPr/>
        <a:lstStyle/>
        <a:p>
          <a:endParaRPr lang="en-US"/>
        </a:p>
      </dgm:t>
    </dgm:pt>
    <dgm:pt modelId="{40AEFFE0-1E78-4CAA-85CC-16D2D32E58B8}">
      <dgm:prSet/>
      <dgm:spPr/>
      <dgm:t>
        <a:bodyPr/>
        <a:lstStyle/>
        <a:p>
          <a:r>
            <a:rPr lang="en-US"/>
            <a:t>You invoke the method using the delegate object like a regular method call.</a:t>
          </a:r>
        </a:p>
      </dgm:t>
    </dgm:pt>
    <dgm:pt modelId="{6FBFB7E7-F956-4CE8-9016-77836E447D1E}" type="parTrans" cxnId="{A353F8CE-B5B5-4A76-9098-BB4CF9BD5E3D}">
      <dgm:prSet/>
      <dgm:spPr/>
      <dgm:t>
        <a:bodyPr/>
        <a:lstStyle/>
        <a:p>
          <a:endParaRPr lang="en-US"/>
        </a:p>
      </dgm:t>
    </dgm:pt>
    <dgm:pt modelId="{0190C369-B90C-49E1-976E-F97768E2196B}" type="sibTrans" cxnId="{A353F8CE-B5B5-4A76-9098-BB4CF9BD5E3D}">
      <dgm:prSet/>
      <dgm:spPr/>
      <dgm:t>
        <a:bodyPr/>
        <a:lstStyle/>
        <a:p>
          <a:endParaRPr lang="en-US"/>
        </a:p>
      </dgm:t>
    </dgm:pt>
    <dgm:pt modelId="{AAD5599C-FF37-4044-B880-DC8EC851EEAF}" type="pres">
      <dgm:prSet presAssocID="{DBC1B8CC-103D-433C-BD19-82A3DC2121D6}" presName="outerComposite" presStyleCnt="0">
        <dgm:presLayoutVars>
          <dgm:chMax val="5"/>
          <dgm:dir/>
          <dgm:resizeHandles val="exact"/>
        </dgm:presLayoutVars>
      </dgm:prSet>
      <dgm:spPr/>
    </dgm:pt>
    <dgm:pt modelId="{40BA3981-CED2-4E02-BF0A-FAD9382DC4EA}" type="pres">
      <dgm:prSet presAssocID="{DBC1B8CC-103D-433C-BD19-82A3DC2121D6}" presName="dummyMaxCanvas" presStyleCnt="0">
        <dgm:presLayoutVars/>
      </dgm:prSet>
      <dgm:spPr/>
    </dgm:pt>
    <dgm:pt modelId="{A6C0306C-64F9-49BB-A321-073F13C80646}" type="pres">
      <dgm:prSet presAssocID="{DBC1B8CC-103D-433C-BD19-82A3DC2121D6}" presName="ThreeNodes_1" presStyleLbl="node1" presStyleIdx="0" presStyleCnt="3">
        <dgm:presLayoutVars>
          <dgm:bulletEnabled val="1"/>
        </dgm:presLayoutVars>
      </dgm:prSet>
      <dgm:spPr/>
    </dgm:pt>
    <dgm:pt modelId="{421F4265-DCCF-40CD-A24F-FC7807107663}" type="pres">
      <dgm:prSet presAssocID="{DBC1B8CC-103D-433C-BD19-82A3DC2121D6}" presName="ThreeNodes_2" presStyleLbl="node1" presStyleIdx="1" presStyleCnt="3">
        <dgm:presLayoutVars>
          <dgm:bulletEnabled val="1"/>
        </dgm:presLayoutVars>
      </dgm:prSet>
      <dgm:spPr/>
    </dgm:pt>
    <dgm:pt modelId="{5D113442-775C-447A-B97D-16144CC0FC3B}" type="pres">
      <dgm:prSet presAssocID="{DBC1B8CC-103D-433C-BD19-82A3DC2121D6}" presName="ThreeNodes_3" presStyleLbl="node1" presStyleIdx="2" presStyleCnt="3">
        <dgm:presLayoutVars>
          <dgm:bulletEnabled val="1"/>
        </dgm:presLayoutVars>
      </dgm:prSet>
      <dgm:spPr/>
    </dgm:pt>
    <dgm:pt modelId="{5353162F-5858-4C59-8BAF-63523F19EDA1}" type="pres">
      <dgm:prSet presAssocID="{DBC1B8CC-103D-433C-BD19-82A3DC2121D6}" presName="ThreeConn_1-2" presStyleLbl="fgAccFollowNode1" presStyleIdx="0" presStyleCnt="2">
        <dgm:presLayoutVars>
          <dgm:bulletEnabled val="1"/>
        </dgm:presLayoutVars>
      </dgm:prSet>
      <dgm:spPr/>
    </dgm:pt>
    <dgm:pt modelId="{AA2E86A1-A840-46A1-8FFD-AD644F6BC002}" type="pres">
      <dgm:prSet presAssocID="{DBC1B8CC-103D-433C-BD19-82A3DC2121D6}" presName="ThreeConn_2-3" presStyleLbl="fgAccFollowNode1" presStyleIdx="1" presStyleCnt="2">
        <dgm:presLayoutVars>
          <dgm:bulletEnabled val="1"/>
        </dgm:presLayoutVars>
      </dgm:prSet>
      <dgm:spPr/>
    </dgm:pt>
    <dgm:pt modelId="{78F1DC96-2466-4DC0-9D66-C6C46EA530E1}" type="pres">
      <dgm:prSet presAssocID="{DBC1B8CC-103D-433C-BD19-82A3DC2121D6}" presName="ThreeNodes_1_text" presStyleLbl="node1" presStyleIdx="2" presStyleCnt="3">
        <dgm:presLayoutVars>
          <dgm:bulletEnabled val="1"/>
        </dgm:presLayoutVars>
      </dgm:prSet>
      <dgm:spPr/>
    </dgm:pt>
    <dgm:pt modelId="{37F54047-E31B-42BE-85B2-D635B1B28821}" type="pres">
      <dgm:prSet presAssocID="{DBC1B8CC-103D-433C-BD19-82A3DC2121D6}" presName="ThreeNodes_2_text" presStyleLbl="node1" presStyleIdx="2" presStyleCnt="3">
        <dgm:presLayoutVars>
          <dgm:bulletEnabled val="1"/>
        </dgm:presLayoutVars>
      </dgm:prSet>
      <dgm:spPr/>
    </dgm:pt>
    <dgm:pt modelId="{6A959120-60F5-470C-832E-F577FC8E64C9}" type="pres">
      <dgm:prSet presAssocID="{DBC1B8CC-103D-433C-BD19-82A3DC2121D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CACC31F-D9A8-46A6-BFA8-29085921D957}" type="presOf" srcId="{DBC1B8CC-103D-433C-BD19-82A3DC2121D6}" destId="{AAD5599C-FF37-4044-B880-DC8EC851EEAF}" srcOrd="0" destOrd="0" presId="urn:microsoft.com/office/officeart/2005/8/layout/vProcess5"/>
    <dgm:cxn modelId="{C0ECF230-3C1B-41DE-A4CB-3AD343D87EA3}" type="presOf" srcId="{19CBD4EA-CEE1-49C7-8D67-76DCAC6B6B6B}" destId="{AA2E86A1-A840-46A1-8FFD-AD644F6BC002}" srcOrd="0" destOrd="0" presId="urn:microsoft.com/office/officeart/2005/8/layout/vProcess5"/>
    <dgm:cxn modelId="{7A55FD61-21E3-491B-84D1-6222865CA9BC}" srcId="{DBC1B8CC-103D-433C-BD19-82A3DC2121D6}" destId="{2F6A4364-30FD-49EA-B4B8-2578BE5866E9}" srcOrd="0" destOrd="0" parTransId="{8FD1C4B1-9043-4532-A1BF-76FE70F4C2FD}" sibTransId="{48369A80-15CE-4612-BFB4-B74860FFB16C}"/>
    <dgm:cxn modelId="{D2D80546-55E8-49F5-9B5B-10BD7B4AA2E3}" srcId="{DBC1B8CC-103D-433C-BD19-82A3DC2121D6}" destId="{35F71DCB-0A0C-44FB-8762-D0679C53D567}" srcOrd="1" destOrd="0" parTransId="{6308102E-EEDF-4415-BA06-14BD6939066E}" sibTransId="{19CBD4EA-CEE1-49C7-8D67-76DCAC6B6B6B}"/>
    <dgm:cxn modelId="{594FAB76-31E0-441F-9974-E2E5B0F3CFAC}" type="presOf" srcId="{35F71DCB-0A0C-44FB-8762-D0679C53D567}" destId="{421F4265-DCCF-40CD-A24F-FC7807107663}" srcOrd="0" destOrd="0" presId="urn:microsoft.com/office/officeart/2005/8/layout/vProcess5"/>
    <dgm:cxn modelId="{0FB0B284-D979-4661-8140-0152B1930794}" type="presOf" srcId="{40AEFFE0-1E78-4CAA-85CC-16D2D32E58B8}" destId="{5D113442-775C-447A-B97D-16144CC0FC3B}" srcOrd="0" destOrd="0" presId="urn:microsoft.com/office/officeart/2005/8/layout/vProcess5"/>
    <dgm:cxn modelId="{7332BA84-6452-430C-9F51-50F240445129}" type="presOf" srcId="{40AEFFE0-1E78-4CAA-85CC-16D2D32E58B8}" destId="{6A959120-60F5-470C-832E-F577FC8E64C9}" srcOrd="1" destOrd="0" presId="urn:microsoft.com/office/officeart/2005/8/layout/vProcess5"/>
    <dgm:cxn modelId="{3973609A-8320-4365-8C5C-C9446734BAB0}" type="presOf" srcId="{48369A80-15CE-4612-BFB4-B74860FFB16C}" destId="{5353162F-5858-4C59-8BAF-63523F19EDA1}" srcOrd="0" destOrd="0" presId="urn:microsoft.com/office/officeart/2005/8/layout/vProcess5"/>
    <dgm:cxn modelId="{1C9BF69F-BA42-43E9-B4B5-F6D67F20128C}" type="presOf" srcId="{2F6A4364-30FD-49EA-B4B8-2578BE5866E9}" destId="{A6C0306C-64F9-49BB-A321-073F13C80646}" srcOrd="0" destOrd="0" presId="urn:microsoft.com/office/officeart/2005/8/layout/vProcess5"/>
    <dgm:cxn modelId="{B010AAA0-4FC6-49BC-B312-0D0AE812CEE0}" type="presOf" srcId="{2F6A4364-30FD-49EA-B4B8-2578BE5866E9}" destId="{78F1DC96-2466-4DC0-9D66-C6C46EA530E1}" srcOrd="1" destOrd="0" presId="urn:microsoft.com/office/officeart/2005/8/layout/vProcess5"/>
    <dgm:cxn modelId="{F20649CE-E0FC-4C14-A844-42A28352C60B}" type="presOf" srcId="{35F71DCB-0A0C-44FB-8762-D0679C53D567}" destId="{37F54047-E31B-42BE-85B2-D635B1B28821}" srcOrd="1" destOrd="0" presId="urn:microsoft.com/office/officeart/2005/8/layout/vProcess5"/>
    <dgm:cxn modelId="{A353F8CE-B5B5-4A76-9098-BB4CF9BD5E3D}" srcId="{DBC1B8CC-103D-433C-BD19-82A3DC2121D6}" destId="{40AEFFE0-1E78-4CAA-85CC-16D2D32E58B8}" srcOrd="2" destOrd="0" parTransId="{6FBFB7E7-F956-4CE8-9016-77836E447D1E}" sibTransId="{0190C369-B90C-49E1-976E-F97768E2196B}"/>
    <dgm:cxn modelId="{7FABF20F-6CA3-4D11-B969-02DF5132DC6B}" type="presParOf" srcId="{AAD5599C-FF37-4044-B880-DC8EC851EEAF}" destId="{40BA3981-CED2-4E02-BF0A-FAD9382DC4EA}" srcOrd="0" destOrd="0" presId="urn:microsoft.com/office/officeart/2005/8/layout/vProcess5"/>
    <dgm:cxn modelId="{5A18B266-2FDF-49B9-94B9-D5A41F3BD2C4}" type="presParOf" srcId="{AAD5599C-FF37-4044-B880-DC8EC851EEAF}" destId="{A6C0306C-64F9-49BB-A321-073F13C80646}" srcOrd="1" destOrd="0" presId="urn:microsoft.com/office/officeart/2005/8/layout/vProcess5"/>
    <dgm:cxn modelId="{15AFA2C9-5966-4E77-930D-EEFBF19F8EEB}" type="presParOf" srcId="{AAD5599C-FF37-4044-B880-DC8EC851EEAF}" destId="{421F4265-DCCF-40CD-A24F-FC7807107663}" srcOrd="2" destOrd="0" presId="urn:microsoft.com/office/officeart/2005/8/layout/vProcess5"/>
    <dgm:cxn modelId="{1566DCD7-86C2-4550-A23B-6707C2441A4F}" type="presParOf" srcId="{AAD5599C-FF37-4044-B880-DC8EC851EEAF}" destId="{5D113442-775C-447A-B97D-16144CC0FC3B}" srcOrd="3" destOrd="0" presId="urn:microsoft.com/office/officeart/2005/8/layout/vProcess5"/>
    <dgm:cxn modelId="{9D6BCA87-03A4-4DCE-90FA-36E462113E9F}" type="presParOf" srcId="{AAD5599C-FF37-4044-B880-DC8EC851EEAF}" destId="{5353162F-5858-4C59-8BAF-63523F19EDA1}" srcOrd="4" destOrd="0" presId="urn:microsoft.com/office/officeart/2005/8/layout/vProcess5"/>
    <dgm:cxn modelId="{D1D1225D-1D83-42A3-A569-0F9BFE62D0FD}" type="presParOf" srcId="{AAD5599C-FF37-4044-B880-DC8EC851EEAF}" destId="{AA2E86A1-A840-46A1-8FFD-AD644F6BC002}" srcOrd="5" destOrd="0" presId="urn:microsoft.com/office/officeart/2005/8/layout/vProcess5"/>
    <dgm:cxn modelId="{45D1BA20-40BA-4902-BAF6-400E21E54E79}" type="presParOf" srcId="{AAD5599C-FF37-4044-B880-DC8EC851EEAF}" destId="{78F1DC96-2466-4DC0-9D66-C6C46EA530E1}" srcOrd="6" destOrd="0" presId="urn:microsoft.com/office/officeart/2005/8/layout/vProcess5"/>
    <dgm:cxn modelId="{ACBFC048-9FF7-4961-B922-D6AAB174076F}" type="presParOf" srcId="{AAD5599C-FF37-4044-B880-DC8EC851EEAF}" destId="{37F54047-E31B-42BE-85B2-D635B1B28821}" srcOrd="7" destOrd="0" presId="urn:microsoft.com/office/officeart/2005/8/layout/vProcess5"/>
    <dgm:cxn modelId="{EAC4B6FF-8F66-476F-8350-F51430DF4C08}" type="presParOf" srcId="{AAD5599C-FF37-4044-B880-DC8EC851EEAF}" destId="{6A959120-60F5-470C-832E-F577FC8E64C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10B42B-DE2E-46C8-BF7A-1EC899C1D31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E21F6B-117A-4C7D-AD78-566D1C91B5F5}">
      <dgm:prSet/>
      <dgm:spPr/>
      <dgm:t>
        <a:bodyPr/>
        <a:lstStyle/>
        <a:p>
          <a:r>
            <a:rPr lang="en-US" b="1" dirty="0"/>
            <a:t>Definition</a:t>
          </a:r>
          <a:r>
            <a:rPr lang="en-US" dirty="0"/>
            <a:t>: </a:t>
          </a:r>
        </a:p>
        <a:p>
          <a:r>
            <a:rPr lang="en-US" dirty="0"/>
            <a:t>A delegate that holds a reference to a </a:t>
          </a:r>
          <a:r>
            <a:rPr lang="en-US" b="1" dirty="0"/>
            <a:t>single method</a:t>
          </a:r>
          <a:r>
            <a:rPr lang="en-US" dirty="0"/>
            <a:t>.</a:t>
          </a:r>
        </a:p>
      </dgm:t>
    </dgm:pt>
    <dgm:pt modelId="{6EA0F9D6-8EB0-4512-A268-1B8FE70E3C73}" type="parTrans" cxnId="{91CF440D-7C23-467E-915C-871A63AC561A}">
      <dgm:prSet/>
      <dgm:spPr/>
      <dgm:t>
        <a:bodyPr/>
        <a:lstStyle/>
        <a:p>
          <a:endParaRPr lang="en-US"/>
        </a:p>
      </dgm:t>
    </dgm:pt>
    <dgm:pt modelId="{98F2C3EA-DCED-4A82-BC2E-E70C9AE7D851}" type="sibTrans" cxnId="{91CF440D-7C23-467E-915C-871A63AC561A}">
      <dgm:prSet/>
      <dgm:spPr/>
      <dgm:t>
        <a:bodyPr/>
        <a:lstStyle/>
        <a:p>
          <a:endParaRPr lang="en-US"/>
        </a:p>
      </dgm:t>
    </dgm:pt>
    <dgm:pt modelId="{DD514A3A-EF73-40AC-B7C0-A540B206C3DD}">
      <dgm:prSet/>
      <dgm:spPr/>
      <dgm:t>
        <a:bodyPr/>
        <a:lstStyle/>
        <a:p>
          <a:r>
            <a:rPr lang="en-US" b="1" dirty="0"/>
            <a:t>Use Case</a:t>
          </a:r>
          <a:r>
            <a:rPr lang="en-US" dirty="0"/>
            <a:t>: </a:t>
          </a:r>
        </a:p>
        <a:p>
          <a:r>
            <a:rPr lang="en-US" dirty="0"/>
            <a:t>Simple method invocation or callback.</a:t>
          </a:r>
        </a:p>
      </dgm:t>
    </dgm:pt>
    <dgm:pt modelId="{659E19E3-AB5F-42CB-94E6-8891EBD18A59}" type="parTrans" cxnId="{91FF5AC5-059D-435B-9D77-0F0E340DDE22}">
      <dgm:prSet/>
      <dgm:spPr/>
      <dgm:t>
        <a:bodyPr/>
        <a:lstStyle/>
        <a:p>
          <a:endParaRPr lang="en-US"/>
        </a:p>
      </dgm:t>
    </dgm:pt>
    <dgm:pt modelId="{C0FE7DE8-6DDF-437C-AF98-8EC27075E00B}" type="sibTrans" cxnId="{91FF5AC5-059D-435B-9D77-0F0E340DDE22}">
      <dgm:prSet/>
      <dgm:spPr/>
      <dgm:t>
        <a:bodyPr/>
        <a:lstStyle/>
        <a:p>
          <a:endParaRPr lang="en-US"/>
        </a:p>
      </dgm:t>
    </dgm:pt>
    <dgm:pt modelId="{936D4884-BCE0-456A-A038-28BCB0FBE12F}" type="pres">
      <dgm:prSet presAssocID="{C310B42B-DE2E-46C8-BF7A-1EC899C1D3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A26FE4-FD3A-4A1C-A950-56C537A39797}" type="pres">
      <dgm:prSet presAssocID="{75E21F6B-117A-4C7D-AD78-566D1C91B5F5}" presName="hierRoot1" presStyleCnt="0"/>
      <dgm:spPr/>
    </dgm:pt>
    <dgm:pt modelId="{2D1D12CF-8058-447E-BA94-39E068872F52}" type="pres">
      <dgm:prSet presAssocID="{75E21F6B-117A-4C7D-AD78-566D1C91B5F5}" presName="composite" presStyleCnt="0"/>
      <dgm:spPr/>
    </dgm:pt>
    <dgm:pt modelId="{2E73487B-311A-43F1-928F-CFB3F0DEA956}" type="pres">
      <dgm:prSet presAssocID="{75E21F6B-117A-4C7D-AD78-566D1C91B5F5}" presName="background" presStyleLbl="node0" presStyleIdx="0" presStyleCnt="2"/>
      <dgm:spPr/>
    </dgm:pt>
    <dgm:pt modelId="{0B57668F-6732-4D75-AD03-7A964726FC2F}" type="pres">
      <dgm:prSet presAssocID="{75E21F6B-117A-4C7D-AD78-566D1C91B5F5}" presName="text" presStyleLbl="fgAcc0" presStyleIdx="0" presStyleCnt="2">
        <dgm:presLayoutVars>
          <dgm:chPref val="3"/>
        </dgm:presLayoutVars>
      </dgm:prSet>
      <dgm:spPr/>
    </dgm:pt>
    <dgm:pt modelId="{D1B0817B-A833-4400-A93E-70CE5A967A1F}" type="pres">
      <dgm:prSet presAssocID="{75E21F6B-117A-4C7D-AD78-566D1C91B5F5}" presName="hierChild2" presStyleCnt="0"/>
      <dgm:spPr/>
    </dgm:pt>
    <dgm:pt modelId="{52C70E30-27E2-4C36-8537-46CAB525EF17}" type="pres">
      <dgm:prSet presAssocID="{DD514A3A-EF73-40AC-B7C0-A540B206C3DD}" presName="hierRoot1" presStyleCnt="0"/>
      <dgm:spPr/>
    </dgm:pt>
    <dgm:pt modelId="{11901650-9BD0-4AF4-A30A-61E7D186C908}" type="pres">
      <dgm:prSet presAssocID="{DD514A3A-EF73-40AC-B7C0-A540B206C3DD}" presName="composite" presStyleCnt="0"/>
      <dgm:spPr/>
    </dgm:pt>
    <dgm:pt modelId="{2ECABDAD-0FC7-4EEF-B31B-FFB83CA75B1F}" type="pres">
      <dgm:prSet presAssocID="{DD514A3A-EF73-40AC-B7C0-A540B206C3DD}" presName="background" presStyleLbl="node0" presStyleIdx="1" presStyleCnt="2"/>
      <dgm:spPr/>
    </dgm:pt>
    <dgm:pt modelId="{803EA116-0B25-4DD3-A836-79A07AA574B3}" type="pres">
      <dgm:prSet presAssocID="{DD514A3A-EF73-40AC-B7C0-A540B206C3DD}" presName="text" presStyleLbl="fgAcc0" presStyleIdx="1" presStyleCnt="2">
        <dgm:presLayoutVars>
          <dgm:chPref val="3"/>
        </dgm:presLayoutVars>
      </dgm:prSet>
      <dgm:spPr/>
    </dgm:pt>
    <dgm:pt modelId="{71F1F3C4-D850-4224-83B3-B4F3EB0A18B7}" type="pres">
      <dgm:prSet presAssocID="{DD514A3A-EF73-40AC-B7C0-A540B206C3DD}" presName="hierChild2" presStyleCnt="0"/>
      <dgm:spPr/>
    </dgm:pt>
  </dgm:ptLst>
  <dgm:cxnLst>
    <dgm:cxn modelId="{91CF440D-7C23-467E-915C-871A63AC561A}" srcId="{C310B42B-DE2E-46C8-BF7A-1EC899C1D319}" destId="{75E21F6B-117A-4C7D-AD78-566D1C91B5F5}" srcOrd="0" destOrd="0" parTransId="{6EA0F9D6-8EB0-4512-A268-1B8FE70E3C73}" sibTransId="{98F2C3EA-DCED-4A82-BC2E-E70C9AE7D851}"/>
    <dgm:cxn modelId="{E035AD9D-8D18-441F-8C10-77A648D50511}" type="presOf" srcId="{75E21F6B-117A-4C7D-AD78-566D1C91B5F5}" destId="{0B57668F-6732-4D75-AD03-7A964726FC2F}" srcOrd="0" destOrd="0" presId="urn:microsoft.com/office/officeart/2005/8/layout/hierarchy1"/>
    <dgm:cxn modelId="{8515EDB3-1938-423C-A8EF-DB6255F64AEC}" type="presOf" srcId="{DD514A3A-EF73-40AC-B7C0-A540B206C3DD}" destId="{803EA116-0B25-4DD3-A836-79A07AA574B3}" srcOrd="0" destOrd="0" presId="urn:microsoft.com/office/officeart/2005/8/layout/hierarchy1"/>
    <dgm:cxn modelId="{91FF5AC5-059D-435B-9D77-0F0E340DDE22}" srcId="{C310B42B-DE2E-46C8-BF7A-1EC899C1D319}" destId="{DD514A3A-EF73-40AC-B7C0-A540B206C3DD}" srcOrd="1" destOrd="0" parTransId="{659E19E3-AB5F-42CB-94E6-8891EBD18A59}" sibTransId="{C0FE7DE8-6DDF-437C-AF98-8EC27075E00B}"/>
    <dgm:cxn modelId="{A7FAF6D1-4160-4BF7-BA18-7CFB5F4EB9D5}" type="presOf" srcId="{C310B42B-DE2E-46C8-BF7A-1EC899C1D319}" destId="{936D4884-BCE0-456A-A038-28BCB0FBE12F}" srcOrd="0" destOrd="0" presId="urn:microsoft.com/office/officeart/2005/8/layout/hierarchy1"/>
    <dgm:cxn modelId="{0102FD98-4AAC-4C2D-9C3C-28E2EE9F890F}" type="presParOf" srcId="{936D4884-BCE0-456A-A038-28BCB0FBE12F}" destId="{E8A26FE4-FD3A-4A1C-A950-56C537A39797}" srcOrd="0" destOrd="0" presId="urn:microsoft.com/office/officeart/2005/8/layout/hierarchy1"/>
    <dgm:cxn modelId="{D1AB6C46-F9B3-468F-8C21-76B768AFDD4B}" type="presParOf" srcId="{E8A26FE4-FD3A-4A1C-A950-56C537A39797}" destId="{2D1D12CF-8058-447E-BA94-39E068872F52}" srcOrd="0" destOrd="0" presId="urn:microsoft.com/office/officeart/2005/8/layout/hierarchy1"/>
    <dgm:cxn modelId="{D9DCAB0D-D2DC-40A6-809F-7609CC136158}" type="presParOf" srcId="{2D1D12CF-8058-447E-BA94-39E068872F52}" destId="{2E73487B-311A-43F1-928F-CFB3F0DEA956}" srcOrd="0" destOrd="0" presId="urn:microsoft.com/office/officeart/2005/8/layout/hierarchy1"/>
    <dgm:cxn modelId="{58FAD11E-740B-4FB5-BC5A-A5D26CD4EDB6}" type="presParOf" srcId="{2D1D12CF-8058-447E-BA94-39E068872F52}" destId="{0B57668F-6732-4D75-AD03-7A964726FC2F}" srcOrd="1" destOrd="0" presId="urn:microsoft.com/office/officeart/2005/8/layout/hierarchy1"/>
    <dgm:cxn modelId="{D5BAC74A-AE36-471E-850D-8EE34C648359}" type="presParOf" srcId="{E8A26FE4-FD3A-4A1C-A950-56C537A39797}" destId="{D1B0817B-A833-4400-A93E-70CE5A967A1F}" srcOrd="1" destOrd="0" presId="urn:microsoft.com/office/officeart/2005/8/layout/hierarchy1"/>
    <dgm:cxn modelId="{C31A2127-1093-4775-B5E5-5C254B34C12A}" type="presParOf" srcId="{936D4884-BCE0-456A-A038-28BCB0FBE12F}" destId="{52C70E30-27E2-4C36-8537-46CAB525EF17}" srcOrd="1" destOrd="0" presId="urn:microsoft.com/office/officeart/2005/8/layout/hierarchy1"/>
    <dgm:cxn modelId="{E8C0F506-1AC1-4BCF-B874-FE3D1A847C63}" type="presParOf" srcId="{52C70E30-27E2-4C36-8537-46CAB525EF17}" destId="{11901650-9BD0-4AF4-A30A-61E7D186C908}" srcOrd="0" destOrd="0" presId="urn:microsoft.com/office/officeart/2005/8/layout/hierarchy1"/>
    <dgm:cxn modelId="{77C1D42E-61EA-49DB-B942-6409516AA8B5}" type="presParOf" srcId="{11901650-9BD0-4AF4-A30A-61E7D186C908}" destId="{2ECABDAD-0FC7-4EEF-B31B-FFB83CA75B1F}" srcOrd="0" destOrd="0" presId="urn:microsoft.com/office/officeart/2005/8/layout/hierarchy1"/>
    <dgm:cxn modelId="{60AD2B38-C41D-4DBD-B7D6-D441B8E6131E}" type="presParOf" srcId="{11901650-9BD0-4AF4-A30A-61E7D186C908}" destId="{803EA116-0B25-4DD3-A836-79A07AA574B3}" srcOrd="1" destOrd="0" presId="urn:microsoft.com/office/officeart/2005/8/layout/hierarchy1"/>
    <dgm:cxn modelId="{DC881400-34B1-4FE7-A08F-3783AF149F65}" type="presParOf" srcId="{52C70E30-27E2-4C36-8537-46CAB525EF17}" destId="{71F1F3C4-D850-4224-83B3-B4F3EB0A18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73FCF0-E2E8-40F8-9A49-6C2E7C8289BE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7D49A59-D771-4731-B4C0-FEABD256E80A}">
      <dgm:prSet/>
      <dgm:spPr/>
      <dgm:t>
        <a:bodyPr/>
        <a:lstStyle/>
        <a:p>
          <a:r>
            <a:rPr lang="en-US"/>
            <a:t>Holds references to </a:t>
          </a:r>
          <a:r>
            <a:rPr lang="en-US" b="1"/>
            <a:t>multiple methods</a:t>
          </a:r>
          <a:r>
            <a:rPr lang="en-US"/>
            <a:t>.</a:t>
          </a:r>
        </a:p>
      </dgm:t>
    </dgm:pt>
    <dgm:pt modelId="{0B2F7283-9671-4C86-950B-EF18E6430A0E}" type="parTrans" cxnId="{0A47E071-8BBA-44C5-BB04-2EAD978BDC6C}">
      <dgm:prSet/>
      <dgm:spPr/>
      <dgm:t>
        <a:bodyPr/>
        <a:lstStyle/>
        <a:p>
          <a:endParaRPr lang="en-US"/>
        </a:p>
      </dgm:t>
    </dgm:pt>
    <dgm:pt modelId="{5C04E0E7-58DE-49C5-A104-C02840A4DFDF}" type="sibTrans" cxnId="{0A47E071-8BBA-44C5-BB04-2EAD978BDC6C}">
      <dgm:prSet/>
      <dgm:spPr/>
      <dgm:t>
        <a:bodyPr/>
        <a:lstStyle/>
        <a:p>
          <a:endParaRPr lang="en-US"/>
        </a:p>
      </dgm:t>
    </dgm:pt>
    <dgm:pt modelId="{24481405-41BB-4988-883E-D683E189708E}">
      <dgm:prSet/>
      <dgm:spPr/>
      <dgm:t>
        <a:bodyPr/>
        <a:lstStyle/>
        <a:p>
          <a:r>
            <a:rPr lang="en-US"/>
            <a:t>Invokes all methods in order.</a:t>
          </a:r>
        </a:p>
      </dgm:t>
    </dgm:pt>
    <dgm:pt modelId="{79F8928D-19CD-4958-8A78-F03A0083CCC5}" type="parTrans" cxnId="{6A9843D2-2118-4DFC-907B-708B0269DF5B}">
      <dgm:prSet/>
      <dgm:spPr/>
      <dgm:t>
        <a:bodyPr/>
        <a:lstStyle/>
        <a:p>
          <a:endParaRPr lang="en-US"/>
        </a:p>
      </dgm:t>
    </dgm:pt>
    <dgm:pt modelId="{88776A70-3776-4BFD-AEAC-2DCD80C07FE4}" type="sibTrans" cxnId="{6A9843D2-2118-4DFC-907B-708B0269DF5B}">
      <dgm:prSet/>
      <dgm:spPr/>
      <dgm:t>
        <a:bodyPr/>
        <a:lstStyle/>
        <a:p>
          <a:endParaRPr lang="en-US"/>
        </a:p>
      </dgm:t>
    </dgm:pt>
    <dgm:pt modelId="{D473E016-EF18-4A5E-B00B-5E716465808E}">
      <dgm:prSet/>
      <dgm:spPr/>
      <dgm:t>
        <a:bodyPr/>
        <a:lstStyle/>
        <a:p>
          <a:r>
            <a:rPr lang="en-US"/>
            <a:t>Useful for </a:t>
          </a:r>
          <a:r>
            <a:rPr lang="en-US" b="1"/>
            <a:t>event broadcasting</a:t>
          </a:r>
          <a:r>
            <a:rPr lang="en-US"/>
            <a:t> or </a:t>
          </a:r>
          <a:r>
            <a:rPr lang="en-US" b="1"/>
            <a:t>notifications</a:t>
          </a:r>
          <a:r>
            <a:rPr lang="en-US"/>
            <a:t>.</a:t>
          </a:r>
        </a:p>
      </dgm:t>
    </dgm:pt>
    <dgm:pt modelId="{5B7FEECF-D0B5-4BD9-B70E-DD3A8B4AB540}" type="parTrans" cxnId="{6BA3674F-611F-4481-9F4C-504654AD24EF}">
      <dgm:prSet/>
      <dgm:spPr/>
      <dgm:t>
        <a:bodyPr/>
        <a:lstStyle/>
        <a:p>
          <a:endParaRPr lang="en-US"/>
        </a:p>
      </dgm:t>
    </dgm:pt>
    <dgm:pt modelId="{5DEF095D-56D6-4F02-B28E-1E1DEDC3D22E}" type="sibTrans" cxnId="{6BA3674F-611F-4481-9F4C-504654AD24EF}">
      <dgm:prSet/>
      <dgm:spPr/>
      <dgm:t>
        <a:bodyPr/>
        <a:lstStyle/>
        <a:p>
          <a:endParaRPr lang="en-US"/>
        </a:p>
      </dgm:t>
    </dgm:pt>
    <dgm:pt modelId="{94ADAD39-E195-4ECE-96C7-3CD4C37AA1D5}" type="pres">
      <dgm:prSet presAssocID="{3373FCF0-E2E8-40F8-9A49-6C2E7C8289B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B70113-0730-4A52-9AFC-7A83D0894B44}" type="pres">
      <dgm:prSet presAssocID="{D7D49A59-D771-4731-B4C0-FEABD256E80A}" presName="hierRoot1" presStyleCnt="0"/>
      <dgm:spPr/>
    </dgm:pt>
    <dgm:pt modelId="{773E1792-C764-423D-94AB-5E8B8AF21B86}" type="pres">
      <dgm:prSet presAssocID="{D7D49A59-D771-4731-B4C0-FEABD256E80A}" presName="composite" presStyleCnt="0"/>
      <dgm:spPr/>
    </dgm:pt>
    <dgm:pt modelId="{513894EC-70A6-4526-9ED4-AB5B8A296F65}" type="pres">
      <dgm:prSet presAssocID="{D7D49A59-D771-4731-B4C0-FEABD256E80A}" presName="background" presStyleLbl="node0" presStyleIdx="0" presStyleCnt="3"/>
      <dgm:spPr/>
    </dgm:pt>
    <dgm:pt modelId="{72341C7B-59A3-4FB9-B655-11F5389C1C9E}" type="pres">
      <dgm:prSet presAssocID="{D7D49A59-D771-4731-B4C0-FEABD256E80A}" presName="text" presStyleLbl="fgAcc0" presStyleIdx="0" presStyleCnt="3">
        <dgm:presLayoutVars>
          <dgm:chPref val="3"/>
        </dgm:presLayoutVars>
      </dgm:prSet>
      <dgm:spPr/>
    </dgm:pt>
    <dgm:pt modelId="{ED194AD6-39EF-44E3-B0A3-B35F205682E2}" type="pres">
      <dgm:prSet presAssocID="{D7D49A59-D771-4731-B4C0-FEABD256E80A}" presName="hierChild2" presStyleCnt="0"/>
      <dgm:spPr/>
    </dgm:pt>
    <dgm:pt modelId="{179AFF8E-2DD3-450A-9952-9B5A6D34342A}" type="pres">
      <dgm:prSet presAssocID="{24481405-41BB-4988-883E-D683E189708E}" presName="hierRoot1" presStyleCnt="0"/>
      <dgm:spPr/>
    </dgm:pt>
    <dgm:pt modelId="{22C3B715-9CD6-4EDD-8A91-F09F43E962C4}" type="pres">
      <dgm:prSet presAssocID="{24481405-41BB-4988-883E-D683E189708E}" presName="composite" presStyleCnt="0"/>
      <dgm:spPr/>
    </dgm:pt>
    <dgm:pt modelId="{BB462856-7DB6-4F8F-9BE8-E9ECAD7F1962}" type="pres">
      <dgm:prSet presAssocID="{24481405-41BB-4988-883E-D683E189708E}" presName="background" presStyleLbl="node0" presStyleIdx="1" presStyleCnt="3"/>
      <dgm:spPr/>
    </dgm:pt>
    <dgm:pt modelId="{0FC3F740-1AC5-4D6F-8B42-840EAD0801E8}" type="pres">
      <dgm:prSet presAssocID="{24481405-41BB-4988-883E-D683E189708E}" presName="text" presStyleLbl="fgAcc0" presStyleIdx="1" presStyleCnt="3">
        <dgm:presLayoutVars>
          <dgm:chPref val="3"/>
        </dgm:presLayoutVars>
      </dgm:prSet>
      <dgm:spPr/>
    </dgm:pt>
    <dgm:pt modelId="{100E4FB2-2251-41FB-BEFC-947452781D5E}" type="pres">
      <dgm:prSet presAssocID="{24481405-41BB-4988-883E-D683E189708E}" presName="hierChild2" presStyleCnt="0"/>
      <dgm:spPr/>
    </dgm:pt>
    <dgm:pt modelId="{28F6C280-6F63-4F45-B426-E9ED0A0D7016}" type="pres">
      <dgm:prSet presAssocID="{D473E016-EF18-4A5E-B00B-5E716465808E}" presName="hierRoot1" presStyleCnt="0"/>
      <dgm:spPr/>
    </dgm:pt>
    <dgm:pt modelId="{B5BCB9DA-61DF-41BA-ABAF-E0FFEEF34E34}" type="pres">
      <dgm:prSet presAssocID="{D473E016-EF18-4A5E-B00B-5E716465808E}" presName="composite" presStyleCnt="0"/>
      <dgm:spPr/>
    </dgm:pt>
    <dgm:pt modelId="{14D24278-AA34-41CF-AF7A-DB4E90DFC551}" type="pres">
      <dgm:prSet presAssocID="{D473E016-EF18-4A5E-B00B-5E716465808E}" presName="background" presStyleLbl="node0" presStyleIdx="2" presStyleCnt="3"/>
      <dgm:spPr/>
    </dgm:pt>
    <dgm:pt modelId="{68DBE790-C09A-4699-B549-F7FE2CD12341}" type="pres">
      <dgm:prSet presAssocID="{D473E016-EF18-4A5E-B00B-5E716465808E}" presName="text" presStyleLbl="fgAcc0" presStyleIdx="2" presStyleCnt="3">
        <dgm:presLayoutVars>
          <dgm:chPref val="3"/>
        </dgm:presLayoutVars>
      </dgm:prSet>
      <dgm:spPr/>
    </dgm:pt>
    <dgm:pt modelId="{5388C0AC-7AA6-47C2-A5AD-7A883C5E8AFD}" type="pres">
      <dgm:prSet presAssocID="{D473E016-EF18-4A5E-B00B-5E716465808E}" presName="hierChild2" presStyleCnt="0"/>
      <dgm:spPr/>
    </dgm:pt>
  </dgm:ptLst>
  <dgm:cxnLst>
    <dgm:cxn modelId="{2BD64A62-CB07-4D7D-8009-AF0C32C3A1CA}" type="presOf" srcId="{D7D49A59-D771-4731-B4C0-FEABD256E80A}" destId="{72341C7B-59A3-4FB9-B655-11F5389C1C9E}" srcOrd="0" destOrd="0" presId="urn:microsoft.com/office/officeart/2005/8/layout/hierarchy1"/>
    <dgm:cxn modelId="{6BA3674F-611F-4481-9F4C-504654AD24EF}" srcId="{3373FCF0-E2E8-40F8-9A49-6C2E7C8289BE}" destId="{D473E016-EF18-4A5E-B00B-5E716465808E}" srcOrd="2" destOrd="0" parTransId="{5B7FEECF-D0B5-4BD9-B70E-DD3A8B4AB540}" sibTransId="{5DEF095D-56D6-4F02-B28E-1E1DEDC3D22E}"/>
    <dgm:cxn modelId="{0A47E071-8BBA-44C5-BB04-2EAD978BDC6C}" srcId="{3373FCF0-E2E8-40F8-9A49-6C2E7C8289BE}" destId="{D7D49A59-D771-4731-B4C0-FEABD256E80A}" srcOrd="0" destOrd="0" parTransId="{0B2F7283-9671-4C86-950B-EF18E6430A0E}" sibTransId="{5C04E0E7-58DE-49C5-A104-C02840A4DFDF}"/>
    <dgm:cxn modelId="{C6C195AC-023E-425A-AD30-189A8C82BCFC}" type="presOf" srcId="{D473E016-EF18-4A5E-B00B-5E716465808E}" destId="{68DBE790-C09A-4699-B549-F7FE2CD12341}" srcOrd="0" destOrd="0" presId="urn:microsoft.com/office/officeart/2005/8/layout/hierarchy1"/>
    <dgm:cxn modelId="{601C88C7-8E79-4E87-9B77-00F972CD72AD}" type="presOf" srcId="{3373FCF0-E2E8-40F8-9A49-6C2E7C8289BE}" destId="{94ADAD39-E195-4ECE-96C7-3CD4C37AA1D5}" srcOrd="0" destOrd="0" presId="urn:microsoft.com/office/officeart/2005/8/layout/hierarchy1"/>
    <dgm:cxn modelId="{A6BF7CCE-F8E9-4DD3-A911-65F80381A362}" type="presOf" srcId="{24481405-41BB-4988-883E-D683E189708E}" destId="{0FC3F740-1AC5-4D6F-8B42-840EAD0801E8}" srcOrd="0" destOrd="0" presId="urn:microsoft.com/office/officeart/2005/8/layout/hierarchy1"/>
    <dgm:cxn modelId="{6A9843D2-2118-4DFC-907B-708B0269DF5B}" srcId="{3373FCF0-E2E8-40F8-9A49-6C2E7C8289BE}" destId="{24481405-41BB-4988-883E-D683E189708E}" srcOrd="1" destOrd="0" parTransId="{79F8928D-19CD-4958-8A78-F03A0083CCC5}" sibTransId="{88776A70-3776-4BFD-AEAC-2DCD80C07FE4}"/>
    <dgm:cxn modelId="{4C982DB1-403D-4AD7-B83A-5692A51496F5}" type="presParOf" srcId="{94ADAD39-E195-4ECE-96C7-3CD4C37AA1D5}" destId="{A2B70113-0730-4A52-9AFC-7A83D0894B44}" srcOrd="0" destOrd="0" presId="urn:microsoft.com/office/officeart/2005/8/layout/hierarchy1"/>
    <dgm:cxn modelId="{1DE87D68-24AE-43BD-8B15-F2E7924D48B1}" type="presParOf" srcId="{A2B70113-0730-4A52-9AFC-7A83D0894B44}" destId="{773E1792-C764-423D-94AB-5E8B8AF21B86}" srcOrd="0" destOrd="0" presId="urn:microsoft.com/office/officeart/2005/8/layout/hierarchy1"/>
    <dgm:cxn modelId="{175C851D-1F69-40C5-BE78-F03CB71DD5C5}" type="presParOf" srcId="{773E1792-C764-423D-94AB-5E8B8AF21B86}" destId="{513894EC-70A6-4526-9ED4-AB5B8A296F65}" srcOrd="0" destOrd="0" presId="urn:microsoft.com/office/officeart/2005/8/layout/hierarchy1"/>
    <dgm:cxn modelId="{216562DA-D14A-4060-A73C-A711CD782383}" type="presParOf" srcId="{773E1792-C764-423D-94AB-5E8B8AF21B86}" destId="{72341C7B-59A3-4FB9-B655-11F5389C1C9E}" srcOrd="1" destOrd="0" presId="urn:microsoft.com/office/officeart/2005/8/layout/hierarchy1"/>
    <dgm:cxn modelId="{6999661F-C4D9-42E2-B038-60D3907B3E42}" type="presParOf" srcId="{A2B70113-0730-4A52-9AFC-7A83D0894B44}" destId="{ED194AD6-39EF-44E3-B0A3-B35F205682E2}" srcOrd="1" destOrd="0" presId="urn:microsoft.com/office/officeart/2005/8/layout/hierarchy1"/>
    <dgm:cxn modelId="{F300DAA4-288B-43BA-9A5E-1E7445009765}" type="presParOf" srcId="{94ADAD39-E195-4ECE-96C7-3CD4C37AA1D5}" destId="{179AFF8E-2DD3-450A-9952-9B5A6D34342A}" srcOrd="1" destOrd="0" presId="urn:microsoft.com/office/officeart/2005/8/layout/hierarchy1"/>
    <dgm:cxn modelId="{945C48AE-511F-4CF7-9830-8EDACD5B42E0}" type="presParOf" srcId="{179AFF8E-2DD3-450A-9952-9B5A6D34342A}" destId="{22C3B715-9CD6-4EDD-8A91-F09F43E962C4}" srcOrd="0" destOrd="0" presId="urn:microsoft.com/office/officeart/2005/8/layout/hierarchy1"/>
    <dgm:cxn modelId="{0A2F3704-4EEF-4287-BD65-DAD32EB1CAF9}" type="presParOf" srcId="{22C3B715-9CD6-4EDD-8A91-F09F43E962C4}" destId="{BB462856-7DB6-4F8F-9BE8-E9ECAD7F1962}" srcOrd="0" destOrd="0" presId="urn:microsoft.com/office/officeart/2005/8/layout/hierarchy1"/>
    <dgm:cxn modelId="{B2C40EB1-8FB2-41B5-BF5A-E906276E69CD}" type="presParOf" srcId="{22C3B715-9CD6-4EDD-8A91-F09F43E962C4}" destId="{0FC3F740-1AC5-4D6F-8B42-840EAD0801E8}" srcOrd="1" destOrd="0" presId="urn:microsoft.com/office/officeart/2005/8/layout/hierarchy1"/>
    <dgm:cxn modelId="{E11005A0-0227-41A8-B247-EE6F14A00678}" type="presParOf" srcId="{179AFF8E-2DD3-450A-9952-9B5A6D34342A}" destId="{100E4FB2-2251-41FB-BEFC-947452781D5E}" srcOrd="1" destOrd="0" presId="urn:microsoft.com/office/officeart/2005/8/layout/hierarchy1"/>
    <dgm:cxn modelId="{B568B68E-92BA-4590-8251-BEFC98EB375B}" type="presParOf" srcId="{94ADAD39-E195-4ECE-96C7-3CD4C37AA1D5}" destId="{28F6C280-6F63-4F45-B426-E9ED0A0D7016}" srcOrd="2" destOrd="0" presId="urn:microsoft.com/office/officeart/2005/8/layout/hierarchy1"/>
    <dgm:cxn modelId="{5EE4CA0E-4012-441A-A3D1-363D8F13606B}" type="presParOf" srcId="{28F6C280-6F63-4F45-B426-E9ED0A0D7016}" destId="{B5BCB9DA-61DF-41BA-ABAF-E0FFEEF34E34}" srcOrd="0" destOrd="0" presId="urn:microsoft.com/office/officeart/2005/8/layout/hierarchy1"/>
    <dgm:cxn modelId="{C39D1CFD-77D6-47DB-BB25-2FFA0E05D203}" type="presParOf" srcId="{B5BCB9DA-61DF-41BA-ABAF-E0FFEEF34E34}" destId="{14D24278-AA34-41CF-AF7A-DB4E90DFC551}" srcOrd="0" destOrd="0" presId="urn:microsoft.com/office/officeart/2005/8/layout/hierarchy1"/>
    <dgm:cxn modelId="{768C266C-863B-4971-B0D7-0A22E68EDC52}" type="presParOf" srcId="{B5BCB9DA-61DF-41BA-ABAF-E0FFEEF34E34}" destId="{68DBE790-C09A-4699-B549-F7FE2CD12341}" srcOrd="1" destOrd="0" presId="urn:microsoft.com/office/officeart/2005/8/layout/hierarchy1"/>
    <dgm:cxn modelId="{363B79E7-710F-45EF-81A6-514DFED753E0}" type="presParOf" srcId="{28F6C280-6F63-4F45-B426-E9ED0A0D7016}" destId="{5388C0AC-7AA6-47C2-A5AD-7A883C5E8AF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9508A-49A6-4ECD-805A-4D3C13FEFD23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C436A-F1BB-4EF2-BC17-A77E9D27CC76}">
      <dsp:nvSpPr>
        <dsp:cNvPr id="0" name=""/>
        <dsp:cNvSpPr/>
      </dsp:nvSpPr>
      <dsp:spPr>
        <a:xfrm>
          <a:off x="0" y="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To </a:t>
          </a:r>
          <a:r>
            <a:rPr lang="en-US" sz="3100" b="1" kern="1200"/>
            <a:t>pass methods as parameters</a:t>
          </a:r>
          <a:r>
            <a:rPr lang="en-US" sz="3100" kern="1200"/>
            <a:t> to other methods.</a:t>
          </a:r>
        </a:p>
      </dsp:txBody>
      <dsp:txXfrm>
        <a:off x="0" y="0"/>
        <a:ext cx="6492875" cy="1276350"/>
      </dsp:txXfrm>
    </dsp:sp>
    <dsp:sp modelId="{C9F14920-4D04-4653-BAA4-A6896C823C03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accent2">
              <a:hueOff val="-1197987"/>
              <a:satOff val="8241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7F05-3335-4EC6-A7D8-9E0325F9317C}">
      <dsp:nvSpPr>
        <dsp:cNvPr id="0" name=""/>
        <dsp:cNvSpPr/>
      </dsp:nvSpPr>
      <dsp:spPr>
        <a:xfrm>
          <a:off x="0" y="12763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To </a:t>
          </a:r>
          <a:r>
            <a:rPr lang="en-US" sz="3100" b="1" kern="1200"/>
            <a:t>implement callback functions</a:t>
          </a:r>
          <a:r>
            <a:rPr lang="en-US" sz="3100" kern="1200"/>
            <a:t>.</a:t>
          </a:r>
        </a:p>
      </dsp:txBody>
      <dsp:txXfrm>
        <a:off x="0" y="1276350"/>
        <a:ext cx="6492875" cy="1276350"/>
      </dsp:txXfrm>
    </dsp:sp>
    <dsp:sp modelId="{30B1464C-0D62-4D3B-9182-362A2045E305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accent2">
              <a:hueOff val="-2395974"/>
              <a:satOff val="16481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727F2-1036-426B-AA59-389A5417F1A7}">
      <dsp:nvSpPr>
        <dsp:cNvPr id="0" name=""/>
        <dsp:cNvSpPr/>
      </dsp:nvSpPr>
      <dsp:spPr>
        <a:xfrm>
          <a:off x="0" y="255270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To </a:t>
          </a:r>
          <a:r>
            <a:rPr lang="en-US" sz="3100" b="1" kern="1200"/>
            <a:t>handle events</a:t>
          </a:r>
          <a:r>
            <a:rPr lang="en-US" sz="3100" kern="1200"/>
            <a:t> (like button clicks in UI).</a:t>
          </a:r>
        </a:p>
      </dsp:txBody>
      <dsp:txXfrm>
        <a:off x="0" y="2552700"/>
        <a:ext cx="6492875" cy="1276350"/>
      </dsp:txXfrm>
    </dsp:sp>
    <dsp:sp modelId="{F91FF4E2-E3D6-4F0E-A319-1550D3B100C8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B0903-CC7D-4555-A315-D576406F5FD5}">
      <dsp:nvSpPr>
        <dsp:cNvPr id="0" name=""/>
        <dsp:cNvSpPr/>
      </dsp:nvSpPr>
      <dsp:spPr>
        <a:xfrm>
          <a:off x="0" y="3829050"/>
          <a:ext cx="6492875" cy="127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To </a:t>
          </a:r>
          <a:r>
            <a:rPr lang="en-US" sz="3100" b="1" kern="1200"/>
            <a:t>decouple code</a:t>
          </a:r>
          <a:r>
            <a:rPr lang="en-US" sz="3100" kern="1200"/>
            <a:t> (make it more flexible and reusable).</a:t>
          </a:r>
        </a:p>
      </dsp:txBody>
      <dsp:txXfrm>
        <a:off x="0" y="3829050"/>
        <a:ext cx="6492875" cy="127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0306C-64F9-49BB-A321-073F13C80646}">
      <dsp:nvSpPr>
        <dsp:cNvPr id="0" name=""/>
        <dsp:cNvSpPr/>
      </dsp:nvSpPr>
      <dsp:spPr>
        <a:xfrm>
          <a:off x="0" y="0"/>
          <a:ext cx="5518943" cy="1531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method signature must match the delegate definition.</a:t>
          </a:r>
        </a:p>
      </dsp:txBody>
      <dsp:txXfrm>
        <a:off x="44860" y="44860"/>
        <a:ext cx="3866205" cy="1441900"/>
      </dsp:txXfrm>
    </dsp:sp>
    <dsp:sp modelId="{421F4265-DCCF-40CD-A24F-FC7807107663}">
      <dsp:nvSpPr>
        <dsp:cNvPr id="0" name=""/>
        <dsp:cNvSpPr/>
      </dsp:nvSpPr>
      <dsp:spPr>
        <a:xfrm>
          <a:off x="486965" y="1786890"/>
          <a:ext cx="5518943" cy="15316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Delegates can be reassigned to different methods with the same signature.</a:t>
          </a:r>
        </a:p>
      </dsp:txBody>
      <dsp:txXfrm>
        <a:off x="531825" y="1831750"/>
        <a:ext cx="3946705" cy="1441900"/>
      </dsp:txXfrm>
    </dsp:sp>
    <dsp:sp modelId="{5D113442-775C-447A-B97D-16144CC0FC3B}">
      <dsp:nvSpPr>
        <dsp:cNvPr id="0" name=""/>
        <dsp:cNvSpPr/>
      </dsp:nvSpPr>
      <dsp:spPr>
        <a:xfrm>
          <a:off x="973931" y="3573780"/>
          <a:ext cx="5518943" cy="15316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 invoke the method using the delegate object like a regular method call.</a:t>
          </a:r>
        </a:p>
      </dsp:txBody>
      <dsp:txXfrm>
        <a:off x="1018791" y="3618640"/>
        <a:ext cx="3946705" cy="1441900"/>
      </dsp:txXfrm>
    </dsp:sp>
    <dsp:sp modelId="{5353162F-5858-4C59-8BAF-63523F19EDA1}">
      <dsp:nvSpPr>
        <dsp:cNvPr id="0" name=""/>
        <dsp:cNvSpPr/>
      </dsp:nvSpPr>
      <dsp:spPr>
        <a:xfrm>
          <a:off x="4523390" y="1161478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7389" y="1161478"/>
        <a:ext cx="547555" cy="749154"/>
      </dsp:txXfrm>
    </dsp:sp>
    <dsp:sp modelId="{AA2E86A1-A840-46A1-8FFD-AD644F6BC002}">
      <dsp:nvSpPr>
        <dsp:cNvPr id="0" name=""/>
        <dsp:cNvSpPr/>
      </dsp:nvSpPr>
      <dsp:spPr>
        <a:xfrm>
          <a:off x="5010356" y="2938157"/>
          <a:ext cx="995553" cy="9955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234355" y="2938157"/>
        <a:ext cx="547555" cy="749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3487B-311A-43F1-928F-CFB3F0DEA956}">
      <dsp:nvSpPr>
        <dsp:cNvPr id="0" name=""/>
        <dsp:cNvSpPr/>
      </dsp:nvSpPr>
      <dsp:spPr>
        <a:xfrm>
          <a:off x="1189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668F-6732-4D75-AD03-7A964726FC2F}">
      <dsp:nvSpPr>
        <dsp:cNvPr id="0" name=""/>
        <dsp:cNvSpPr/>
      </dsp:nvSpPr>
      <dsp:spPr>
        <a:xfrm>
          <a:off x="464995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Definition</a:t>
          </a:r>
          <a:r>
            <a:rPr lang="en-US" sz="3600" kern="1200" dirty="0"/>
            <a:t>: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 delegate that holds a reference to a </a:t>
          </a:r>
          <a:r>
            <a:rPr lang="en-US" sz="3600" b="1" kern="1200" dirty="0"/>
            <a:t>single method</a:t>
          </a:r>
          <a:r>
            <a:rPr lang="en-US" sz="3600" kern="1200" dirty="0"/>
            <a:t>.</a:t>
          </a:r>
        </a:p>
      </dsp:txBody>
      <dsp:txXfrm>
        <a:off x="542630" y="520934"/>
        <a:ext cx="4018990" cy="2495385"/>
      </dsp:txXfrm>
    </dsp:sp>
    <dsp:sp modelId="{2ECABDAD-0FC7-4EEF-B31B-FFB83CA75B1F}">
      <dsp:nvSpPr>
        <dsp:cNvPr id="0" name=""/>
        <dsp:cNvSpPr/>
      </dsp:nvSpPr>
      <dsp:spPr>
        <a:xfrm>
          <a:off x="5103062" y="2683"/>
          <a:ext cx="4174260" cy="26506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EA116-0B25-4DD3-A836-79A07AA574B3}">
      <dsp:nvSpPr>
        <dsp:cNvPr id="0" name=""/>
        <dsp:cNvSpPr/>
      </dsp:nvSpPr>
      <dsp:spPr>
        <a:xfrm>
          <a:off x="5566869" y="443299"/>
          <a:ext cx="4174260" cy="265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Use Case</a:t>
          </a:r>
          <a:r>
            <a:rPr lang="en-US" sz="3600" kern="1200" dirty="0"/>
            <a:t>: 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Simple method invocation or callback.</a:t>
          </a:r>
        </a:p>
      </dsp:txBody>
      <dsp:txXfrm>
        <a:off x="5644504" y="520934"/>
        <a:ext cx="4018990" cy="2495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894EC-70A6-4526-9ED4-AB5B8A296F65}">
      <dsp:nvSpPr>
        <dsp:cNvPr id="0" name=""/>
        <dsp:cNvSpPr/>
      </dsp:nvSpPr>
      <dsp:spPr>
        <a:xfrm>
          <a:off x="0" y="533747"/>
          <a:ext cx="2740027" cy="1739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341C7B-59A3-4FB9-B655-11F5389C1C9E}">
      <dsp:nvSpPr>
        <dsp:cNvPr id="0" name=""/>
        <dsp:cNvSpPr/>
      </dsp:nvSpPr>
      <dsp:spPr>
        <a:xfrm>
          <a:off x="304447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Holds references to </a:t>
          </a:r>
          <a:r>
            <a:rPr lang="en-US" sz="1500" b="1" kern="1200"/>
            <a:t>multiple methods</a:t>
          </a:r>
          <a:r>
            <a:rPr lang="en-US" sz="1500" kern="1200"/>
            <a:t>.</a:t>
          </a:r>
        </a:p>
      </dsp:txBody>
      <dsp:txXfrm>
        <a:off x="355407" y="873932"/>
        <a:ext cx="2638107" cy="1637997"/>
      </dsp:txXfrm>
    </dsp:sp>
    <dsp:sp modelId="{BB462856-7DB6-4F8F-9BE8-E9ECAD7F1962}">
      <dsp:nvSpPr>
        <dsp:cNvPr id="0" name=""/>
        <dsp:cNvSpPr/>
      </dsp:nvSpPr>
      <dsp:spPr>
        <a:xfrm>
          <a:off x="3348922" y="533747"/>
          <a:ext cx="2740027" cy="1739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C3F740-1AC5-4D6F-8B42-840EAD0801E8}">
      <dsp:nvSpPr>
        <dsp:cNvPr id="0" name=""/>
        <dsp:cNvSpPr/>
      </dsp:nvSpPr>
      <dsp:spPr>
        <a:xfrm>
          <a:off x="3653369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Invokes all methods in order.</a:t>
          </a:r>
        </a:p>
      </dsp:txBody>
      <dsp:txXfrm>
        <a:off x="3704329" y="873932"/>
        <a:ext cx="2638107" cy="1637997"/>
      </dsp:txXfrm>
    </dsp:sp>
    <dsp:sp modelId="{14D24278-AA34-41CF-AF7A-DB4E90DFC551}">
      <dsp:nvSpPr>
        <dsp:cNvPr id="0" name=""/>
        <dsp:cNvSpPr/>
      </dsp:nvSpPr>
      <dsp:spPr>
        <a:xfrm>
          <a:off x="6697844" y="533747"/>
          <a:ext cx="2740027" cy="17399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DBE790-C09A-4699-B549-F7FE2CD12341}">
      <dsp:nvSpPr>
        <dsp:cNvPr id="0" name=""/>
        <dsp:cNvSpPr/>
      </dsp:nvSpPr>
      <dsp:spPr>
        <a:xfrm>
          <a:off x="7002291" y="822972"/>
          <a:ext cx="2740027" cy="1739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Useful for </a:t>
          </a:r>
          <a:r>
            <a:rPr lang="en-US" sz="1500" b="1" kern="1200"/>
            <a:t>event broadcasting</a:t>
          </a:r>
          <a:r>
            <a:rPr lang="en-US" sz="1500" kern="1200"/>
            <a:t> or </a:t>
          </a:r>
          <a:r>
            <a:rPr lang="en-US" sz="1500" b="1" kern="1200"/>
            <a:t>notifications</a:t>
          </a:r>
          <a:r>
            <a:rPr lang="en-US" sz="1500" kern="1200"/>
            <a:t>.</a:t>
          </a:r>
        </a:p>
      </dsp:txBody>
      <dsp:txXfrm>
        <a:off x="7053251" y="873932"/>
        <a:ext cx="2638107" cy="1637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8:51:32.1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8:52:47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9:48:55.19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24540,'0'5050'0,"12074"-5050"0,-12074-5050 0,-12074 5050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97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8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82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839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82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50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8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72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08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96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92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68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2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0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16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48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9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0D92B-245D-4A03-B742-0A11DAA6AB2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C89A19-9F69-46AE-93F0-6895B5CC8F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6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5B157A-751A-4B3B-84E6-DAD66F65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C8EF01-693C-48AC-85A7-E9DECBCDB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30EDCE19-50EA-40A6-B3FD-F9E1428EC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9779685-78AD-4FDC-B564-5CBB8AC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23942F2-754F-44B1-B568-D445FBF76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17E35955-774E-46C4-8A1C-AB1A0CB30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72DFC3FC-F4F4-4ACF-A597-4713DB600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F89BD807-BC67-40FF-8A0C-C7BA2CD2C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34F9891-918B-4907-B215-68406A70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38704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DD16E-5CDF-10A2-CD94-2F23FC3EA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1264180"/>
            <a:ext cx="6036101" cy="4329641"/>
          </a:xfrm>
        </p:spPr>
        <p:txBody>
          <a:bodyPr anchor="ctr">
            <a:normAutofit/>
          </a:bodyPr>
          <a:lstStyle/>
          <a:p>
            <a:pPr algn="l"/>
            <a:r>
              <a:rPr lang="en-IN" sz="5400" i="1"/>
              <a:t>Understanding Delegates in C#</a:t>
            </a:r>
            <a:endParaRPr lang="en-IN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884BB-2F11-5A62-DC6F-CCF9D6B21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03" y="1264180"/>
            <a:ext cx="3142858" cy="4329641"/>
          </a:xfrm>
        </p:spPr>
        <p:txBody>
          <a:bodyPr anchor="ctr">
            <a:normAutofit/>
          </a:bodyPr>
          <a:lstStyle/>
          <a:p>
            <a:r>
              <a:rPr lang="en-IN"/>
              <a:t>By </a:t>
            </a:r>
          </a:p>
          <a:p>
            <a:r>
              <a:rPr lang="en-IN"/>
              <a:t>Subhajit Ash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E42DBE-98BB-40FC-9C91-3BCB67F83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62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58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BF61AE9-B646-091D-D401-08BF79456189}"/>
              </a:ext>
            </a:extLst>
          </p:cNvPr>
          <p:cNvSpPr txBox="1"/>
          <p:nvPr/>
        </p:nvSpPr>
        <p:spPr>
          <a:xfrm>
            <a:off x="1484312" y="1284051"/>
            <a:ext cx="2812385" cy="3723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3600" b="1" i="0" dirty="0">
                <a:ln w="3175" cmpd="sng"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Differences between Single Delegate and Multicast Delegate</a:t>
            </a:r>
          </a:p>
        </p:txBody>
      </p:sp>
      <p:sp useBgFill="1">
        <p:nvSpPr>
          <p:cNvPr id="112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FB482A1-CE7F-D250-AF90-DE301A403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595375"/>
              </p:ext>
            </p:extLst>
          </p:nvPr>
        </p:nvGraphicFramePr>
        <p:xfrm>
          <a:off x="4941201" y="1075394"/>
          <a:ext cx="6237360" cy="439986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94926">
                  <a:extLst>
                    <a:ext uri="{9D8B030D-6E8A-4147-A177-3AD203B41FA5}">
                      <a16:colId xmlns:a16="http://schemas.microsoft.com/office/drawing/2014/main" val="1969485589"/>
                    </a:ext>
                  </a:extLst>
                </a:gridCol>
                <a:gridCol w="1859453">
                  <a:extLst>
                    <a:ext uri="{9D8B030D-6E8A-4147-A177-3AD203B41FA5}">
                      <a16:colId xmlns:a16="http://schemas.microsoft.com/office/drawing/2014/main" val="2936537152"/>
                    </a:ext>
                  </a:extLst>
                </a:gridCol>
                <a:gridCol w="2782981">
                  <a:extLst>
                    <a:ext uri="{9D8B030D-6E8A-4147-A177-3AD203B41FA5}">
                      <a16:colId xmlns:a16="http://schemas.microsoft.com/office/drawing/2014/main" val="866812908"/>
                    </a:ext>
                  </a:extLst>
                </a:gridCol>
              </a:tblGrid>
              <a:tr h="1086080">
                <a:tc>
                  <a:txBody>
                    <a:bodyPr/>
                    <a:lstStyle/>
                    <a:p>
                      <a:pPr algn="l" fontAlgn="t"/>
                      <a:r>
                        <a:rPr lang="en-IN" sz="2300" b="1" cap="none" spc="3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0" marR="12812" marT="222874" marB="1300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300" b="1" cap="none" spc="30">
                          <a:solidFill>
                            <a:schemeClr val="tx1"/>
                          </a:solidFill>
                          <a:effectLst/>
                        </a:rPr>
                        <a:t>Single Delegate</a:t>
                      </a:r>
                    </a:p>
                  </a:txBody>
                  <a:tcPr marL="0" marR="12812" marT="222874" marB="1300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300" b="1" cap="none" spc="30">
                          <a:solidFill>
                            <a:schemeClr val="tx1"/>
                          </a:solidFill>
                          <a:effectLst/>
                        </a:rPr>
                        <a:t>Multicast Delegate</a:t>
                      </a:r>
                    </a:p>
                  </a:txBody>
                  <a:tcPr marL="0" marR="12812" marT="222874" marB="1300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604616"/>
                  </a:ext>
                </a:extLst>
              </a:tr>
              <a:tr h="646927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cap="none" spc="0">
                          <a:solidFill>
                            <a:schemeClr val="tx1"/>
                          </a:solidFill>
                          <a:effectLst/>
                        </a:rPr>
                        <a:t>Method Count</a:t>
                      </a:r>
                    </a:p>
                  </a:txBody>
                  <a:tcPr marL="0" marR="148582" marT="222874" marB="130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cap="none" spc="0">
                          <a:solidFill>
                            <a:schemeClr val="tx1"/>
                          </a:solidFill>
                          <a:effectLst/>
                        </a:rPr>
                        <a:t>One</a:t>
                      </a:r>
                    </a:p>
                  </a:txBody>
                  <a:tcPr marL="0" marR="148582" marT="222874" marB="130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cap="none" spc="0">
                          <a:solidFill>
                            <a:schemeClr val="tx1"/>
                          </a:solidFill>
                          <a:effectLst/>
                        </a:rPr>
                        <a:t>Multiple</a:t>
                      </a:r>
                    </a:p>
                  </a:txBody>
                  <a:tcPr marL="0" marR="148582" marT="222874" marB="130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048929"/>
                  </a:ext>
                </a:extLst>
              </a:tr>
              <a:tr h="895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cap="none" spc="0">
                          <a:solidFill>
                            <a:schemeClr val="tx1"/>
                          </a:solidFill>
                          <a:effectLst/>
                        </a:rPr>
                        <a:t>Invocation Order</a:t>
                      </a:r>
                    </a:p>
                  </a:txBody>
                  <a:tcPr marL="64056" marR="148582" marT="222874" marB="130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cap="none" spc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</a:p>
                  </a:txBody>
                  <a:tcPr marL="64056" marR="148582" marT="222874" marB="130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cap="none" spc="0">
                          <a:solidFill>
                            <a:schemeClr val="tx1"/>
                          </a:solidFill>
                          <a:effectLst/>
                        </a:rPr>
                        <a:t>In the order added</a:t>
                      </a:r>
                    </a:p>
                  </a:txBody>
                  <a:tcPr marL="64056" marR="148582" marT="222874" marB="130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994031"/>
                  </a:ext>
                </a:extLst>
              </a:tr>
              <a:tr h="89514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cap="none" spc="0">
                          <a:solidFill>
                            <a:schemeClr val="tx1"/>
                          </a:solidFill>
                          <a:effectLst/>
                        </a:rPr>
                        <a:t>Return Value</a:t>
                      </a:r>
                    </a:p>
                  </a:txBody>
                  <a:tcPr marL="0" marR="148582" marT="222874" marB="130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cap="none" spc="0">
                          <a:solidFill>
                            <a:schemeClr val="tx1"/>
                          </a:solidFill>
                          <a:effectLst/>
                        </a:rPr>
                        <a:t>Returned directly</a:t>
                      </a:r>
                    </a:p>
                  </a:txBody>
                  <a:tcPr marL="0" marR="148582" marT="222874" marB="130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Only the last method’s return value is kept (if any)</a:t>
                      </a:r>
                    </a:p>
                  </a:txBody>
                  <a:tcPr marL="0" marR="148582" marT="222874" marB="1300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598121"/>
                  </a:ext>
                </a:extLst>
              </a:tr>
              <a:tr h="876572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cap="none" spc="0">
                          <a:solidFill>
                            <a:schemeClr val="tx1"/>
                          </a:solidFill>
                          <a:effectLst/>
                        </a:rPr>
                        <a:t>Use Case</a:t>
                      </a:r>
                    </a:p>
                  </a:txBody>
                  <a:tcPr marL="64056" marR="148582" marT="222874" marB="1114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cap="none" spc="0">
                          <a:solidFill>
                            <a:schemeClr val="tx1"/>
                          </a:solidFill>
                          <a:effectLst/>
                        </a:rPr>
                        <a:t>Simple method call</a:t>
                      </a:r>
                    </a:p>
                  </a:txBody>
                  <a:tcPr marL="64056" marR="148582" marT="222874" marB="1114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cap="none" spc="0" dirty="0">
                          <a:solidFill>
                            <a:schemeClr val="tx1"/>
                          </a:solidFill>
                          <a:effectLst/>
                        </a:rPr>
                        <a:t>Event broadcasting, notifications</a:t>
                      </a:r>
                    </a:p>
                  </a:txBody>
                  <a:tcPr marL="64056" marR="148582" marT="222874" marB="11143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200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34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DD6D12-ED3D-3415-0162-8FD37E83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IN" sz="3200" b="1" dirty="0">
                <a:solidFill>
                  <a:schemeClr val="tx2"/>
                </a:solidFill>
              </a:rPr>
              <a:t>Assigning a Method Normally</a:t>
            </a:r>
            <a:br>
              <a:rPr lang="en-IN" sz="3200" b="1" dirty="0">
                <a:solidFill>
                  <a:schemeClr val="tx2"/>
                </a:solidFill>
              </a:rPr>
            </a:b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747E-ECB9-C522-6FE8-479F16A3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You can assign a </a:t>
            </a:r>
            <a:r>
              <a:rPr lang="en-US" b="1" dirty="0"/>
              <a:t>named method</a:t>
            </a:r>
            <a:r>
              <a:rPr lang="en-US" dirty="0"/>
              <a:t> to a delegate directly if the method matches the delegate's signature.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9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public delegate void Greet(string name);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9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public static void </a:t>
            </a:r>
            <a:r>
              <a:rPr lang="en-US" altLang="en-US" sz="19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SayHello</a:t>
            </a:r>
            <a:r>
              <a:rPr lang="en-US" altLang="en-US" sz="19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(string name)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9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{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9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    </a:t>
            </a:r>
            <a:r>
              <a:rPr lang="en-US" altLang="en-US" sz="19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Console.WriteLine</a:t>
            </a:r>
            <a:r>
              <a:rPr lang="en-US" altLang="en-US" sz="19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("Hello, " + name);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9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}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9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Greet </a:t>
            </a:r>
            <a:r>
              <a:rPr lang="en-US" altLang="en-US" sz="19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greet</a:t>
            </a:r>
            <a:r>
              <a:rPr lang="en-US" altLang="en-US" sz="19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 = </a:t>
            </a:r>
            <a:r>
              <a:rPr lang="en-US" altLang="en-US" sz="19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SayHello</a:t>
            </a:r>
            <a:r>
              <a:rPr lang="en-US" altLang="en-US" sz="19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9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greet("Subhajit");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9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900" b="1" dirty="0"/>
              <a:t>Use Case: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When the method is already defined and reusable.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Improves readability and structure.</a:t>
            </a:r>
          </a:p>
          <a:p>
            <a:pPr>
              <a:lnSpc>
                <a:spcPct val="90000"/>
              </a:lnSpc>
            </a:pPr>
            <a:endParaRPr lang="en-IN" sz="19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FCE9FA-CF0A-313A-A480-CADE8C41165A}"/>
                  </a:ext>
                </a:extLst>
              </p14:cNvPr>
              <p14:cNvContentPartPr/>
              <p14:nvPr/>
            </p14:nvContentPartPr>
            <p14:xfrm rot="-1">
              <a:off x="5013147" y="2349910"/>
              <a:ext cx="4347120" cy="181855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FCE9FA-CF0A-313A-A480-CADE8C4116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-1">
                <a:off x="5007027" y="2343429"/>
                <a:ext cx="4359359" cy="18307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3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8BFF00-0FCD-E342-3116-DE26EDC1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IN" sz="3200" b="1">
                <a:solidFill>
                  <a:schemeClr val="tx2"/>
                </a:solidFill>
              </a:rPr>
              <a:t>Using Anonymous Methods</a:t>
            </a:r>
            <a:br>
              <a:rPr lang="en-IN" sz="3200" b="1">
                <a:solidFill>
                  <a:schemeClr val="tx2"/>
                </a:solidFill>
              </a:rPr>
            </a:br>
            <a:endParaRPr lang="en-IN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25AC-CBA2-EF85-52FD-C2492F317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000" b="1" dirty="0"/>
              <a:t>An Anonymous is a method without name.</a:t>
            </a:r>
          </a:p>
          <a:p>
            <a:pPr>
              <a:lnSpc>
                <a:spcPct val="90000"/>
              </a:lnSpc>
            </a:pPr>
            <a:r>
              <a:rPr lang="en-IN" sz="2000" b="1" dirty="0"/>
              <a:t>Defined inline using Delegate keyword</a:t>
            </a:r>
          </a:p>
          <a:p>
            <a:pPr>
              <a:lnSpc>
                <a:spcPct val="90000"/>
              </a:lnSpc>
            </a:pPr>
            <a:endParaRPr lang="en-IN" sz="1700" dirty="0"/>
          </a:p>
          <a:p>
            <a:pPr marL="0" indent="0">
              <a:lnSpc>
                <a:spcPct val="90000"/>
              </a:lnSpc>
              <a:buNone/>
            </a:pPr>
            <a:endParaRPr lang="en-IN" sz="1700" dirty="0"/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Greet </a:t>
            </a:r>
            <a:r>
              <a:rPr lang="en-US" altLang="en-US" sz="17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greet</a:t>
            </a: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 = delegate(string name)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{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    </a:t>
            </a:r>
            <a:r>
              <a:rPr lang="en-US" altLang="en-US" sz="17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Console.WriteLine</a:t>
            </a: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("Hi, " + name);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};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greet("Subhajit");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7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/>
              <a:t> Use Case: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When the method is short and used only once.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Avoids cluttering the code with extra method definitions.</a:t>
            </a:r>
          </a:p>
        </p:txBody>
      </p:sp>
    </p:spTree>
    <p:extLst>
      <p:ext uri="{BB962C8B-B14F-4D97-AF65-F5344CB8AC3E}">
        <p14:creationId xmlns:p14="http://schemas.microsoft.com/office/powerpoint/2010/main" val="300568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C46ED7-DA58-AC57-B7D8-FCA1E41D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IN" sz="3200" b="1" dirty="0"/>
              <a:t>Using Lambda Expressions</a:t>
            </a:r>
            <a:br>
              <a:rPr lang="en-IN" sz="3200" b="1" dirty="0"/>
            </a:b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21BE-8151-B021-56E7-66900F7C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A Lambda expression is a concise way to write anonymous method using the syntax   (=&gt;)</a:t>
            </a:r>
          </a:p>
          <a:p>
            <a:pPr marL="0" indent="0">
              <a:buNone/>
            </a:pPr>
            <a:endParaRPr lang="en-IN" sz="20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Greet </a:t>
            </a:r>
            <a:r>
              <a:rPr lang="en-US" alt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greet</a:t>
            </a: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 = name =&gt; </a:t>
            </a:r>
            <a:r>
              <a:rPr lang="en-US" alt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Console.WriteLine</a:t>
            </a: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("Hey, " + name);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greet("Subhajit");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Use Case:</a:t>
            </a:r>
          </a:p>
          <a:p>
            <a:r>
              <a:rPr lang="en-US" sz="2000" dirty="0"/>
              <a:t>Ideal for short, inline logic.</a:t>
            </a:r>
          </a:p>
          <a:p>
            <a:r>
              <a:rPr lang="en-US" sz="2000" dirty="0"/>
              <a:t>Commonly used in LINQ and event handling.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1824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CDBD07-8CE4-7F18-68A2-62D59870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IN" sz="3200" b="1" dirty="0">
                <a:solidFill>
                  <a:schemeClr val="tx2"/>
                </a:solidFill>
              </a:rPr>
              <a:t>Built in Delegates- </a:t>
            </a:r>
            <a:r>
              <a:rPr lang="en-IN" sz="3200" b="1" u="sng" dirty="0"/>
              <a:t>Action</a:t>
            </a:r>
            <a:br>
              <a:rPr lang="en-IN" sz="3200" b="1" u="sng" dirty="0"/>
            </a:br>
            <a:endParaRPr lang="en-IN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1832-4834-9C86-25D2-9EAA8BFD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Action is a built in delegates that does not return any type.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IN" sz="2000" b="1" dirty="0"/>
              <a:t>It is a generic built in delegate</a:t>
            </a:r>
          </a:p>
          <a:p>
            <a:pPr marL="0" indent="0">
              <a:lnSpc>
                <a:spcPct val="90000"/>
              </a:lnSpc>
              <a:buNone/>
            </a:pPr>
            <a:endParaRPr lang="en-IN" sz="2000" dirty="0"/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Action greet = name =&gt; </a:t>
            </a:r>
            <a:r>
              <a:rPr lang="en-US" alt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Console.WriteLine</a:t>
            </a: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("Hello, " + name);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greet("Subhajit");  // Output: Hello, Subhajit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/>
              <a:t>Use Case: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When you want to </a:t>
            </a:r>
            <a:r>
              <a:rPr lang="en-US" sz="2000" b="1" dirty="0"/>
              <a:t>perform an action</a:t>
            </a:r>
            <a:r>
              <a:rPr lang="en-US" sz="2000" dirty="0"/>
              <a:t> without returning anything.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Ideal for </a:t>
            </a:r>
            <a:r>
              <a:rPr lang="en-US" sz="2000" b="1" dirty="0"/>
              <a:t>logging</a:t>
            </a:r>
            <a:r>
              <a:rPr lang="en-US" sz="2000" dirty="0"/>
              <a:t>, </a:t>
            </a:r>
            <a:r>
              <a:rPr lang="en-US" sz="2000" b="1" dirty="0"/>
              <a:t>notifications</a:t>
            </a:r>
            <a:r>
              <a:rPr lang="en-US" sz="2000" dirty="0"/>
              <a:t>, or </a:t>
            </a:r>
            <a:r>
              <a:rPr lang="en-US" sz="2000" b="1" dirty="0"/>
              <a:t>UI updates</a:t>
            </a:r>
            <a:r>
              <a:rPr lang="en-US" sz="20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317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6FB392-094C-668B-C1A8-A32C56C9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IN" sz="3200" b="1" dirty="0">
                <a:solidFill>
                  <a:schemeClr val="tx2"/>
                </a:solidFill>
              </a:rPr>
              <a:t>Built in Delegates- </a:t>
            </a:r>
            <a:br>
              <a:rPr lang="en-IN" sz="3200" b="1" dirty="0">
                <a:solidFill>
                  <a:schemeClr val="tx2"/>
                </a:solidFill>
              </a:rPr>
            </a:br>
            <a:r>
              <a:rPr lang="en-IN" sz="3200" b="1" u="sng" dirty="0">
                <a:solidFill>
                  <a:schemeClr val="tx2"/>
                </a:solidFill>
              </a:rPr>
              <a:t>Func</a:t>
            </a:r>
            <a:br>
              <a:rPr lang="en-IN" sz="3200" b="1" u="sng" dirty="0">
                <a:solidFill>
                  <a:schemeClr val="tx2"/>
                </a:solidFill>
              </a:rPr>
            </a:b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D6E9A69-EF07-6E00-DF9C-733EC73D5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IN" sz="2000" b="1" dirty="0"/>
              <a:t>Func is a built in delegate that return a </a:t>
            </a:r>
            <a:r>
              <a:rPr lang="en-IN" sz="2000" b="1" dirty="0" err="1"/>
              <a:t>vaue</a:t>
            </a: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Func&lt;int, int, int&gt; add = (a, b) =&gt; a + b;&lt;/int, int, int&gt;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int result = add(5, 3);  // Output: 8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Use Case:</a:t>
            </a:r>
          </a:p>
          <a:p>
            <a:r>
              <a:rPr lang="en-US" sz="2000" dirty="0"/>
              <a:t>When you need to pass a method that </a:t>
            </a:r>
            <a:r>
              <a:rPr lang="en-US" sz="2000" b="1" dirty="0"/>
              <a:t>returns a value</a:t>
            </a:r>
            <a:r>
              <a:rPr lang="en-US" sz="2000" dirty="0"/>
              <a:t>.</a:t>
            </a:r>
          </a:p>
          <a:p>
            <a:r>
              <a:rPr lang="en-US" sz="2000" dirty="0"/>
              <a:t>Common in </a:t>
            </a:r>
            <a:r>
              <a:rPr lang="en-US" sz="2000" b="1" dirty="0"/>
              <a:t>LINQ</a:t>
            </a:r>
            <a:r>
              <a:rPr lang="en-US" sz="2000" dirty="0"/>
              <a:t> and </a:t>
            </a:r>
            <a:r>
              <a:rPr lang="en-US" sz="2000" b="1" dirty="0"/>
              <a:t>functional programming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9885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2271F1-C395-D1F0-BD11-31AAE93A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IN" sz="3200" b="1">
                <a:solidFill>
                  <a:schemeClr val="tx2"/>
                </a:solidFill>
              </a:rPr>
              <a:t>Built in Delegates- </a:t>
            </a:r>
            <a:br>
              <a:rPr lang="en-IN" sz="3200" b="1">
                <a:solidFill>
                  <a:schemeClr val="tx2"/>
                </a:solidFill>
              </a:rPr>
            </a:br>
            <a:r>
              <a:rPr lang="en-IN" sz="3200" b="1" u="sng">
                <a:solidFill>
                  <a:schemeClr val="tx2"/>
                </a:solidFill>
              </a:rPr>
              <a:t>Predicate</a:t>
            </a:r>
            <a:br>
              <a:rPr lang="en-IN" sz="3200" b="1" u="sng">
                <a:solidFill>
                  <a:schemeClr val="tx2"/>
                </a:solidFill>
              </a:rPr>
            </a:br>
            <a:endParaRPr lang="en-IN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2033-CB39-E68D-E598-3247FDF15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IN" sz="2000" b="1" dirty="0"/>
              <a:t>Predicate is a built in delegate that return a Boolean value</a:t>
            </a:r>
          </a:p>
          <a:p>
            <a:pPr marL="0" indent="0">
              <a:buNone/>
            </a:pPr>
            <a:endParaRPr lang="en-IN" sz="2000" b="1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Predicate </a:t>
            </a:r>
            <a:r>
              <a:rPr lang="en-US" alt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isEven</a:t>
            </a: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 = x =&gt; x % 2 == 0;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bool result = </a:t>
            </a:r>
            <a:r>
              <a:rPr lang="en-US" altLang="en-US" sz="20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isEven</a:t>
            </a: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(4);  // Output: true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latin typeface="Segoe Sans"/>
              </a:rPr>
              <a:t>Use Case: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Segoe Sans"/>
              </a:rPr>
              <a:t>When you need to </a:t>
            </a:r>
            <a:r>
              <a:rPr lang="en-US" altLang="en-US" sz="2000" b="1" dirty="0">
                <a:latin typeface="Segoe Sans"/>
              </a:rPr>
              <a:t>test a condition</a:t>
            </a:r>
            <a:r>
              <a:rPr lang="en-US" altLang="en-US" sz="2000" dirty="0">
                <a:latin typeface="Segoe Sans"/>
              </a:rPr>
              <a:t> and return </a:t>
            </a:r>
            <a:r>
              <a:rPr lang="en-US" altLang="en-US" sz="2000" dirty="0">
                <a:latin typeface="source-code-pro"/>
              </a:rPr>
              <a:t>true</a:t>
            </a:r>
            <a:r>
              <a:rPr lang="en-US" altLang="en-US" sz="2000" dirty="0">
                <a:latin typeface="Segoe Sans"/>
              </a:rPr>
              <a:t> or </a:t>
            </a:r>
            <a:r>
              <a:rPr lang="en-US" altLang="en-US" sz="2000" dirty="0">
                <a:latin typeface="source-code-pro"/>
              </a:rPr>
              <a:t>false</a:t>
            </a:r>
            <a:r>
              <a:rPr lang="en-US" altLang="en-US" sz="2000" dirty="0">
                <a:latin typeface="Segoe Sans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Segoe Sans"/>
              </a:rPr>
              <a:t>Common in </a:t>
            </a:r>
            <a:r>
              <a:rPr lang="en-US" altLang="en-US" sz="2000" b="1" dirty="0">
                <a:latin typeface="Segoe Sans"/>
              </a:rPr>
              <a:t>filtering</a:t>
            </a:r>
            <a:r>
              <a:rPr lang="en-US" altLang="en-US" sz="2000" dirty="0">
                <a:latin typeface="Segoe Sans"/>
              </a:rPr>
              <a:t>, </a:t>
            </a:r>
            <a:r>
              <a:rPr lang="en-US" altLang="en-US" sz="2000" b="1" dirty="0">
                <a:latin typeface="Segoe Sans"/>
              </a:rPr>
              <a:t>searching</a:t>
            </a:r>
            <a:r>
              <a:rPr lang="en-US" altLang="en-US" sz="2000" dirty="0">
                <a:latin typeface="Segoe Sans"/>
              </a:rPr>
              <a:t>, and </a:t>
            </a:r>
            <a:r>
              <a:rPr lang="en-US" altLang="en-US" sz="2000" b="1" dirty="0">
                <a:latin typeface="Segoe Sans"/>
              </a:rPr>
              <a:t>validation</a:t>
            </a:r>
            <a:r>
              <a:rPr lang="en-US" altLang="en-US" sz="2000" dirty="0">
                <a:latin typeface="Segoe Sans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1A4661-6A3A-2948-E8C9-5D426DCF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460"/>
            <a:ext cx="65" cy="328279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3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07AA8A-33F4-8E14-FB12-EEB0E6A8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IN" sz="3200" b="1" dirty="0">
                <a:solidFill>
                  <a:schemeClr val="tx2"/>
                </a:solidFill>
              </a:rPr>
              <a:t>Passing a Method as a Parameter</a:t>
            </a:r>
            <a:br>
              <a:rPr lang="en-IN" sz="3200" b="1" dirty="0">
                <a:solidFill>
                  <a:schemeClr val="tx2"/>
                </a:solidFill>
              </a:rPr>
            </a:b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E26F-207E-B55C-A7A2-3AD48E5B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630943" cy="4974230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Delegates allow you to pass methods as arguments to other methods, enabling flexible and reusable code.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b="1" dirty="0"/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public delegate int Operation(int a, int b);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// Method that accepts a delegate as a parameter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public static int Calculate(int x, int y, Operation op)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{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    return op(x, y);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}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// Methods to pass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public static int Add(int a, int b) =&gt; a + b;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public static int Multiply(int a, int b) =&gt; a * b;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// Usage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int result1 = Calculate(5, 3, Add);       // Output: 8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7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</a:rPr>
              <a:t>int result2 = Calculate(5, 3, Multiply);  // Output: 15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IN" sz="1300" dirty="0"/>
          </a:p>
          <a:p>
            <a:pPr>
              <a:lnSpc>
                <a:spcPct val="90000"/>
              </a:lnSpc>
            </a:pPr>
            <a:r>
              <a:rPr lang="en-US" sz="2000" b="1" dirty="0"/>
              <a:t>Use Case: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Strategy pattern</a:t>
            </a:r>
            <a:r>
              <a:rPr lang="en-US" sz="2000" dirty="0"/>
              <a:t>: Choose behavior at runtime.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Callbacks</a:t>
            </a:r>
            <a:r>
              <a:rPr lang="en-US" sz="2000" dirty="0"/>
              <a:t>: Notify when a task is done.</a:t>
            </a:r>
          </a:p>
          <a:p>
            <a:pPr>
              <a:lnSpc>
                <a:spcPct val="90000"/>
              </a:lnSpc>
            </a:pPr>
            <a:r>
              <a:rPr lang="en-US" sz="2000" b="1" dirty="0"/>
              <a:t>Custom logic injection</a:t>
            </a:r>
            <a:r>
              <a:rPr lang="en-US" sz="2000" dirty="0"/>
              <a:t>: Pass different logic to a generic method.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10418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FF74F-1CFC-8666-8B15-B4F1F07F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149402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980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6ADDE5-9765-DFBB-0493-CAD88CC6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IN" sz="3200" b="1">
                <a:solidFill>
                  <a:schemeClr val="tx2"/>
                </a:solidFill>
              </a:rPr>
              <a:t>What is a Delegate?</a:t>
            </a:r>
            <a:br>
              <a:rPr lang="en-IN" sz="3200" b="1">
                <a:solidFill>
                  <a:schemeClr val="tx2"/>
                </a:solidFill>
              </a:rPr>
            </a:br>
            <a:endParaRPr lang="en-IN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18A2-73BC-4CCF-9779-74CEE2EC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383207" cy="4522647"/>
          </a:xfrm>
        </p:spPr>
        <p:txBody>
          <a:bodyPr anchor="ctr">
            <a:normAutofit/>
          </a:bodyPr>
          <a:lstStyle/>
          <a:p>
            <a:r>
              <a:rPr lang="en-US" sz="2000"/>
              <a:t>A </a:t>
            </a:r>
            <a:r>
              <a:rPr lang="en-US" sz="2000" b="1"/>
              <a:t>delegate</a:t>
            </a:r>
            <a:r>
              <a:rPr lang="en-US" sz="2000"/>
              <a:t> in C# is a type that holds a reference to a method. It allows methods to be passed as parameters, stored, and invoked dynamically—enabling flexibility in code execution.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83722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7BA15-61E6-FE90-231D-9C668FE9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Why Use Delegates?</a:t>
            </a:r>
            <a:br>
              <a:rPr lang="en-IN" b="1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2E3D13-96E7-8F83-A5B1-B520282AA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40948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21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FC5ED1-BFEB-A114-FE42-3CAAA8FD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IN" sz="3200" b="1">
                <a:solidFill>
                  <a:schemeClr val="tx2"/>
                </a:solidFill>
              </a:rPr>
              <a:t>Basic Syntax</a:t>
            </a:r>
            <a:br>
              <a:rPr lang="en-IN" sz="3200" b="1">
                <a:solidFill>
                  <a:schemeClr val="tx2"/>
                </a:solidFill>
              </a:rPr>
            </a:br>
            <a:endParaRPr lang="en-IN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FD52-4158-3939-F852-F8551A14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240" y="1760867"/>
            <a:ext cx="6383207" cy="452264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IN" b="1"/>
              <a:t>Declare a Delegate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>
                <a:latin typeface="Arial" panose="020B0604020202020204" pitchFamily="34" charset="0"/>
              </a:rPr>
              <a:t>public delegate int MyDelegate(int x, int y);</a:t>
            </a:r>
          </a:p>
          <a:p>
            <a:pPr marL="0" indent="0">
              <a:lnSpc>
                <a:spcPct val="90000"/>
              </a:lnSpc>
              <a:buNone/>
            </a:pPr>
            <a:endParaRPr lang="en-IN" b="1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IN" b="1"/>
              <a:t>Create a Method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latin typeface="Arial" panose="020B0604020202020204" pitchFamily="34" charset="0"/>
              </a:rPr>
              <a:t>public int Add(int a, int b)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latin typeface="Arial" panose="020B0604020202020204" pitchFamily="34" charset="0"/>
              </a:rPr>
              <a:t>{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latin typeface="Arial" panose="020B0604020202020204" pitchFamily="34" charset="0"/>
              </a:rPr>
              <a:t>    return a + b;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latin typeface="Arial" panose="020B0604020202020204" pitchFamily="34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IN" b="1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IN" b="1"/>
              <a:t>Use the Delegate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latin typeface="Arial" panose="020B0604020202020204" pitchFamily="34" charset="0"/>
              </a:rPr>
              <a:t>MyDelegate del = Add;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latin typeface="Arial" panose="020B0604020202020204" pitchFamily="34" charset="0"/>
              </a:rPr>
              <a:t>int result = del(5, 3);  // result = 8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IN"/>
            </a:br>
            <a:endParaRPr lang="en-IN" b="1"/>
          </a:p>
          <a:p>
            <a:pPr>
              <a:lnSpc>
                <a:spcPct val="90000"/>
              </a:lnSpc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FD016E7-10A9-F024-2F51-F1F8BF13867C}"/>
                  </a:ext>
                </a:extLst>
              </p14:cNvPr>
              <p14:cNvContentPartPr/>
              <p14:nvPr/>
            </p14:nvContentPartPr>
            <p14:xfrm>
              <a:off x="-875183" y="4896228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FD016E7-10A9-F024-2F51-F1F8BF1386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81303" y="489010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5DB303A-A636-6CE4-9DA4-495C44E5DF2C}"/>
                  </a:ext>
                </a:extLst>
              </p14:cNvPr>
              <p14:cNvContentPartPr/>
              <p14:nvPr/>
            </p14:nvContentPartPr>
            <p14:xfrm>
              <a:off x="9242257" y="3805068"/>
              <a:ext cx="36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5DB303A-A636-6CE4-9DA4-495C44E5DF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36137" y="379894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20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0EECF-C76C-39E7-14A9-37A795FD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Key Points</a:t>
            </a:r>
            <a:br>
              <a:rPr lang="en-US" b="1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5EBCBB-B585-F97E-03B9-79055F6D7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65892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47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0C9B-FF2A-C5FC-0C5E-488CA65E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IN" b="1" dirty="0"/>
              <a:t>Single Cast Delegate</a:t>
            </a:r>
            <a:br>
              <a:rPr lang="en-IN" b="1" dirty="0"/>
            </a:br>
            <a:endParaRPr lang="en-IN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8ADB37E-DC7E-A7A3-C020-15E482132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579619"/>
              </p:ext>
            </p:extLst>
          </p:nvPr>
        </p:nvGraphicFramePr>
        <p:xfrm>
          <a:off x="1898357" y="2222613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367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8498-ACBC-477C-C9AB-6C3EE12C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IN" sz="3200" b="1">
                <a:solidFill>
                  <a:srgbClr val="FFFFFF"/>
                </a:solidFill>
              </a:rPr>
              <a:t>Single Delegate Example</a:t>
            </a:r>
            <a:br>
              <a:rPr lang="en-IN" sz="3200" b="1">
                <a:solidFill>
                  <a:srgbClr val="FFFFFF"/>
                </a:solidFill>
              </a:rPr>
            </a:br>
            <a:endParaRPr lang="en-IN" sz="3200">
              <a:solidFill>
                <a:srgbClr val="FFFFFF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BD36C67A-B287-7AC7-15C2-916D86D5F1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7104" y="876299"/>
            <a:ext cx="7074896" cy="57014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// Step 1: Declare a delegate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public delegate void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GreetDelegate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(string name);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class Program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{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// Step 2: Create a method that matches the delegate signature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public static void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SayHello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(string name)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{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Console.WriteLine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("Hello, " + name + "!");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}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static void Main(string[]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{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// Step 3: Create a delegate object and assign the method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GreetDelegate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greet =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SayHello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// Step 4: Invoke the method using the delegate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greet("Subhajit");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Console.ReadLine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}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}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95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026A-621D-EC85-12FA-271CB265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dirty="0"/>
              <a:t>Multicast Delegate</a:t>
            </a:r>
            <a:br>
              <a:rPr lang="en-US" b="1" dirty="0"/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064080-8851-785A-2D68-36163DFC0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543456"/>
              </p:ext>
            </p:extLst>
          </p:nvPr>
        </p:nvGraphicFramePr>
        <p:xfrm>
          <a:off x="1760706" y="1880681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30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03BC8-19BF-63AA-6ED4-D6D8D766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solidFill>
                  <a:srgbClr val="FFFFFF"/>
                </a:solidFill>
              </a:rPr>
              <a:t>Multicast Delegate Example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CA1801ED-CC1A-D949-4F3A-CDCE1731D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2764" y="974162"/>
            <a:ext cx="6385918" cy="5105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// Step 1: Declare a delegate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public delegate void Notify(string name);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class Program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{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// Step 2: Create methods that match the delegate signature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public static void Greet(string name)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{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Console.WriteLine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("Hello, " + name);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}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public static void Farewell(string name)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{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Console.WriteLine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("Goodbye, " + name);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}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static void Main(string[]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args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{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// Step 3: Create a delegate instance and add multiple methods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Notify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notify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= Greet;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notify += Farewell;  // Adding another method to the delegate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// Step 4: Invoke the delegate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notify("Subhajit");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   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Console.ReadLine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();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       </a:t>
            </a:r>
            <a:r>
              <a:rPr lang="en-US" altLang="en-US" sz="1400" dirty="0">
                <a:latin typeface="Arial" panose="020B0604020202020204" pitchFamily="34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3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1137</Words>
  <Application>Microsoft Office PowerPoint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Corbel</vt:lpstr>
      <vt:lpstr>Segoe Sans</vt:lpstr>
      <vt:lpstr>source-code-pro</vt:lpstr>
      <vt:lpstr>Wingdings</vt:lpstr>
      <vt:lpstr>Parallax</vt:lpstr>
      <vt:lpstr>Understanding Delegates in C#</vt:lpstr>
      <vt:lpstr>What is a Delegate? </vt:lpstr>
      <vt:lpstr>Why Use Delegates? </vt:lpstr>
      <vt:lpstr>Basic Syntax </vt:lpstr>
      <vt:lpstr>Key Points </vt:lpstr>
      <vt:lpstr>Single Cast Delegate </vt:lpstr>
      <vt:lpstr>Single Delegate Example </vt:lpstr>
      <vt:lpstr>Multicast Delegate </vt:lpstr>
      <vt:lpstr>Multicast Delegate Example</vt:lpstr>
      <vt:lpstr>PowerPoint Presentation</vt:lpstr>
      <vt:lpstr>Assigning a Method Normally </vt:lpstr>
      <vt:lpstr>Using Anonymous Methods </vt:lpstr>
      <vt:lpstr>Using Lambda Expressions </vt:lpstr>
      <vt:lpstr>Built in Delegates- Action </vt:lpstr>
      <vt:lpstr>Built in Delegates-  Func </vt:lpstr>
      <vt:lpstr>Built in Delegates-  Predicate </vt:lpstr>
      <vt:lpstr>Passing a Method as a Parameter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Subhajit Ash</dc:creator>
  <cp:lastModifiedBy>Subhajit Ash</cp:lastModifiedBy>
  <cp:revision>1</cp:revision>
  <dcterms:created xsi:type="dcterms:W3CDTF">2025-07-26T16:51:04Z</dcterms:created>
  <dcterms:modified xsi:type="dcterms:W3CDTF">2025-07-26T20:22:50Z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7b247-e90e-43a3-9d7b-004f14ae6873_Enabled">
    <vt:lpwstr>true</vt:lpwstr>
  </property>
  <property fmtid="{D5CDD505-2E9C-101B-9397-08002B2CF9AE}" pid="3" name="MSIP_Label_d347b247-e90e-43a3-9d7b-004f14ae6873_SetDate">
    <vt:lpwstr>2025-07-26T20:22:25Z</vt:lpwstr>
  </property>
  <property fmtid="{D5CDD505-2E9C-101B-9397-08002B2CF9AE}" pid="4" name="MSIP_Label_d347b247-e90e-43a3-9d7b-004f14ae6873_Method">
    <vt:lpwstr>Standard</vt:lpwstr>
  </property>
  <property fmtid="{D5CDD505-2E9C-101B-9397-08002B2CF9AE}" pid="5" name="MSIP_Label_d347b247-e90e-43a3-9d7b-004f14ae6873_Name">
    <vt:lpwstr>d347b247-e90e-43a3-9d7b-004f14ae6873</vt:lpwstr>
  </property>
  <property fmtid="{D5CDD505-2E9C-101B-9397-08002B2CF9AE}" pid="6" name="MSIP_Label_d347b247-e90e-43a3-9d7b-004f14ae6873_SiteId">
    <vt:lpwstr>76e3921f-489b-4b7e-9547-9ea297add9b5</vt:lpwstr>
  </property>
  <property fmtid="{D5CDD505-2E9C-101B-9397-08002B2CF9AE}" pid="7" name="MSIP_Label_d347b247-e90e-43a3-9d7b-004f14ae6873_ActionId">
    <vt:lpwstr>d05722f7-09f3-4b7d-b189-990189605382</vt:lpwstr>
  </property>
  <property fmtid="{D5CDD505-2E9C-101B-9397-08002B2CF9AE}" pid="8" name="MSIP_Label_d347b247-e90e-43a3-9d7b-004f14ae6873_ContentBits">
    <vt:lpwstr>0</vt:lpwstr>
  </property>
  <property fmtid="{D5CDD505-2E9C-101B-9397-08002B2CF9AE}" pid="9" name="MSIP_Label_d347b247-e90e-43a3-9d7b-004f14ae6873_Tag">
    <vt:lpwstr>10, 3, 0, 1</vt:lpwstr>
  </property>
</Properties>
</file>