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96" r:id="rId5"/>
    <p:sldId id="29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2" r:id="rId17"/>
    <p:sldId id="273" r:id="rId18"/>
    <p:sldId id="274" r:id="rId19"/>
    <p:sldId id="267" r:id="rId20"/>
    <p:sldId id="270" r:id="rId21"/>
    <p:sldId id="27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2" r:id="rId30"/>
    <p:sldId id="282" r:id="rId31"/>
    <p:sldId id="283" r:id="rId32"/>
    <p:sldId id="284" r:id="rId33"/>
    <p:sldId id="285" r:id="rId34"/>
    <p:sldId id="286" r:id="rId35"/>
    <p:sldId id="295" r:id="rId36"/>
    <p:sldId id="287" r:id="rId37"/>
    <p:sldId id="293" r:id="rId38"/>
    <p:sldId id="294" r:id="rId39"/>
    <p:sldId id="289" r:id="rId40"/>
    <p:sldId id="290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4346-7289-4F7A-99B8-19D7E7B971EA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3700F-7421-409B-ABB5-813D64766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700F-7421-409B-ABB5-813D6476607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3700F-7421-409B-ABB5-813D6476607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752BE8-72F8-4DFB-833B-4DDF0ABD1424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24BD11-99E6-4931-B5D0-A512BA91B5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help/vision/examples/detecting-cars-using-gaussian-mixture-model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dmypi.com/shop" TargetMode="External"/><Relationship Id="rId5" Type="http://schemas.openxmlformats.org/officeDocument/2006/relationships/hyperlink" Target="https://www.protocentral.com/34-motors?orderby=price&amp;orderway=desc" TargetMode="External"/><Relationship Id="rId4" Type="http://schemas.openxmlformats.org/officeDocument/2006/relationships/hyperlink" Target="http://www.instructables.com/id/Building-robots-with-Raspberry-Pi-and-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ACy8l3LsXI" TargetMode="External"/><Relationship Id="rId2" Type="http://schemas.openxmlformats.org/officeDocument/2006/relationships/hyperlink" Target="http://blog.dawnrobotics.co.uk/2014/01/using-dagu-mini-driver-build-raspberry-pi-camera-rob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pmg.com/US/en/IssuesAndInsights/ArticlesPublications/Documents/self-driving-cars-next-revolution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Autonomous </a:t>
            </a:r>
            <a:r>
              <a:rPr lang="en-US" dirty="0" err="1" smtClean="0"/>
              <a:t>Robo</a:t>
            </a:r>
            <a:r>
              <a:rPr lang="en-US" dirty="0" smtClean="0"/>
              <a:t> 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Dept. of Computer Science and Engineering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SRCOEM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3886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Guidance of </a:t>
            </a:r>
          </a:p>
          <a:p>
            <a:r>
              <a:rPr lang="en-US" dirty="0" smtClean="0"/>
              <a:t>Mr. Ram </a:t>
            </a:r>
            <a:r>
              <a:rPr lang="en-US" dirty="0" err="1" smtClean="0"/>
              <a:t>Hablani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3810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Members</a:t>
            </a:r>
          </a:p>
          <a:p>
            <a:r>
              <a:rPr lang="en-US" dirty="0" err="1" smtClean="0"/>
              <a:t>Anshul</a:t>
            </a:r>
            <a:r>
              <a:rPr lang="en-US" dirty="0" smtClean="0"/>
              <a:t> </a:t>
            </a:r>
            <a:r>
              <a:rPr lang="en-US" dirty="0" err="1" smtClean="0"/>
              <a:t>Sarda</a:t>
            </a:r>
            <a:r>
              <a:rPr lang="en-US" dirty="0" smtClean="0"/>
              <a:t> (45)</a:t>
            </a:r>
          </a:p>
          <a:p>
            <a:r>
              <a:rPr lang="en-US" dirty="0" err="1" smtClean="0"/>
              <a:t>Jogendra</a:t>
            </a:r>
            <a:r>
              <a:rPr lang="en-US" dirty="0" smtClean="0"/>
              <a:t> </a:t>
            </a:r>
            <a:r>
              <a:rPr lang="en-US" dirty="0" err="1" smtClean="0"/>
              <a:t>Shekhawat</a:t>
            </a:r>
            <a:r>
              <a:rPr lang="en-US" dirty="0" smtClean="0"/>
              <a:t>(53)</a:t>
            </a:r>
          </a:p>
          <a:p>
            <a:r>
              <a:rPr lang="en-US" dirty="0" err="1" smtClean="0"/>
              <a:t>Kaustubh</a:t>
            </a:r>
            <a:r>
              <a:rPr lang="en-US" dirty="0" smtClean="0"/>
              <a:t> </a:t>
            </a:r>
            <a:r>
              <a:rPr lang="en-US" dirty="0" err="1" smtClean="0"/>
              <a:t>Risodkar</a:t>
            </a:r>
            <a:r>
              <a:rPr lang="en-US" dirty="0" smtClean="0"/>
              <a:t> (56)</a:t>
            </a:r>
          </a:p>
          <a:p>
            <a:r>
              <a:rPr lang="en-US" dirty="0" err="1" smtClean="0"/>
              <a:t>Kshitij</a:t>
            </a:r>
            <a:r>
              <a:rPr lang="en-US" dirty="0" smtClean="0"/>
              <a:t> </a:t>
            </a:r>
            <a:r>
              <a:rPr lang="en-US" dirty="0" err="1" smtClean="0"/>
              <a:t>Madan</a:t>
            </a:r>
            <a:r>
              <a:rPr lang="en-US" dirty="0" smtClean="0"/>
              <a:t>(57)</a:t>
            </a:r>
          </a:p>
          <a:p>
            <a:r>
              <a:rPr lang="en-US" dirty="0" err="1" smtClean="0"/>
              <a:t>Pratik</a:t>
            </a:r>
            <a:r>
              <a:rPr lang="en-US" dirty="0" smtClean="0"/>
              <a:t> </a:t>
            </a:r>
            <a:r>
              <a:rPr lang="en-US" dirty="0" err="1" smtClean="0"/>
              <a:t>Upacharya</a:t>
            </a:r>
            <a:r>
              <a:rPr lang="en-US" dirty="0" smtClean="0"/>
              <a:t>(60)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Includes Following methods 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Start Vehicle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Stop Vehicle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Get Speed Of Obstacle </a:t>
            </a:r>
          </a:p>
          <a:p>
            <a:pPr marL="880110" lvl="1" indent="-514350">
              <a:buAutoNum type="arabicPeriod"/>
            </a:pPr>
            <a:r>
              <a:rPr lang="en-US" dirty="0" smtClean="0"/>
              <a:t>Get Distance of Obstacle </a:t>
            </a:r>
          </a:p>
          <a:p>
            <a:pPr marL="880110" lvl="1" indent="-514350">
              <a:buAutoNum type="arabicPeriod"/>
            </a:pPr>
            <a:r>
              <a:rPr lang="en-US" dirty="0" smtClean="0"/>
              <a:t>Send Control Message through COM PORT 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ex: R0305   Right 30 degree for 5sec.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Detect Obstacle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Get width of Obstacle 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Get Height of Obstacle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Detect Red Obstacle</a:t>
            </a:r>
          </a:p>
          <a:p>
            <a:pPr marL="971550" lvl="1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Rotation Angle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Time of Rotation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will contain algorithm for implementation of entire program . </a:t>
            </a:r>
          </a:p>
          <a:p>
            <a:r>
              <a:rPr lang="en-US" dirty="0" smtClean="0"/>
              <a:t>We will describe the algorithm after getting information about Hardware design 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: 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Programming language :</a:t>
            </a:r>
          </a:p>
          <a:p>
            <a:pPr marL="971550" lvl="1" indent="-514350">
              <a:buNone/>
            </a:pPr>
            <a:r>
              <a:rPr lang="en-US" dirty="0"/>
              <a:t>	</a:t>
            </a:r>
            <a:r>
              <a:rPr lang="en-US" dirty="0" smtClean="0"/>
              <a:t>	Python </a:t>
            </a:r>
          </a:p>
          <a:p>
            <a:pPr marL="971550" lvl="1" indent="-514350">
              <a:buNone/>
            </a:pPr>
            <a:r>
              <a:rPr lang="en-US" dirty="0" smtClean="0"/>
              <a:t>Q . Why Python ? </a:t>
            </a:r>
          </a:p>
          <a:p>
            <a:pPr marL="971550" lvl="1" indent="-514350">
              <a:buNone/>
            </a:pPr>
            <a:r>
              <a:rPr lang="en-US" dirty="0"/>
              <a:t>	</a:t>
            </a:r>
            <a:r>
              <a:rPr lang="en-US" dirty="0" smtClean="0"/>
              <a:t>1) Compatible with Raspberry Pi</a:t>
            </a:r>
          </a:p>
          <a:p>
            <a:pPr marL="971550" lvl="1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Model B+</a:t>
            </a:r>
          </a:p>
          <a:p>
            <a:r>
              <a:rPr lang="en-US" dirty="0" smtClean="0"/>
              <a:t>Two Servo Motor (360 rotation)</a:t>
            </a:r>
          </a:p>
          <a:p>
            <a:r>
              <a:rPr lang="en-US" dirty="0" smtClean="0"/>
              <a:t>12v 7AH battery</a:t>
            </a:r>
          </a:p>
          <a:p>
            <a:r>
              <a:rPr lang="en-US" dirty="0" smtClean="0"/>
              <a:t>Ultrasonic Sensor</a:t>
            </a:r>
          </a:p>
          <a:p>
            <a:r>
              <a:rPr lang="en-US" dirty="0" smtClean="0"/>
              <a:t>USB to Serial Cable </a:t>
            </a:r>
          </a:p>
          <a:p>
            <a:r>
              <a:rPr lang="en-US" dirty="0" smtClean="0"/>
              <a:t>Wheels , Chassis , Wires , LED etc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ollege_Project\PPT\Components-compresse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458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College_Project\PPT\Raspberry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450263" cy="5419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College_Project\PPT\raspberry_pi_circuit_note_fig2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8153400" cy="6761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Raspberry Pi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 of two classes :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Motor Class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Ultrasonic Sensor Class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38400"/>
            <a:ext cx="7239000" cy="2209800"/>
          </a:xfrm>
        </p:spPr>
        <p:txBody>
          <a:bodyPr/>
          <a:lstStyle/>
          <a:p>
            <a:r>
              <a:rPr lang="en-US" dirty="0"/>
              <a:t>Developing an autonomous </a:t>
            </a:r>
            <a:r>
              <a:rPr lang="en-US" dirty="0" err="1"/>
              <a:t>robo</a:t>
            </a:r>
            <a:r>
              <a:rPr lang="en-US" dirty="0"/>
              <a:t>-car which can navigate </a:t>
            </a:r>
            <a:r>
              <a:rPr lang="en-US" dirty="0" smtClean="0"/>
              <a:t>in a </a:t>
            </a:r>
            <a:r>
              <a:rPr lang="en-US" dirty="0"/>
              <a:t>real </a:t>
            </a:r>
            <a:r>
              <a:rPr lang="en-US" dirty="0" smtClean="0"/>
              <a:t>time environment 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Methods :</a:t>
            </a:r>
          </a:p>
          <a:p>
            <a:pPr lvl="1"/>
            <a:r>
              <a:rPr lang="en-US" dirty="0" smtClean="0"/>
              <a:t>Control Angle</a:t>
            </a:r>
          </a:p>
          <a:p>
            <a:pPr lvl="1"/>
            <a:r>
              <a:rPr lang="en-US" dirty="0" smtClean="0"/>
              <a:t>Control Speed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Methods</a:t>
            </a:r>
          </a:p>
          <a:p>
            <a:pPr lvl="1"/>
            <a:r>
              <a:rPr lang="en-US" dirty="0" smtClean="0"/>
              <a:t>Send Signal (Echo signal)</a:t>
            </a:r>
          </a:p>
          <a:p>
            <a:pPr lvl="1"/>
            <a:r>
              <a:rPr lang="en-US" dirty="0" smtClean="0"/>
              <a:t>Receive Signal </a:t>
            </a:r>
          </a:p>
          <a:p>
            <a:pPr lvl="1"/>
            <a:r>
              <a:rPr lang="en-US" dirty="0" smtClean="0"/>
              <a:t>Calculate Time Difference </a:t>
            </a:r>
          </a:p>
          <a:p>
            <a:pPr lvl="1"/>
            <a:r>
              <a:rPr lang="en-US" dirty="0" smtClean="0"/>
              <a:t>Calculate Distance </a:t>
            </a:r>
          </a:p>
          <a:p>
            <a:pPr lvl="1"/>
            <a:r>
              <a:rPr lang="en-US" dirty="0" smtClean="0"/>
              <a:t>Send Distance through COM port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1) Working of Ultrasonic Sensors </a:t>
            </a:r>
          </a:p>
          <a:p>
            <a:pPr>
              <a:buNone/>
            </a:pPr>
            <a:r>
              <a:rPr lang="en-US" dirty="0" smtClean="0"/>
              <a:t>2) Working of Servo Motors </a:t>
            </a:r>
          </a:p>
          <a:p>
            <a:pPr>
              <a:buNone/>
            </a:pPr>
            <a:r>
              <a:rPr lang="en-US" dirty="0" smtClean="0"/>
              <a:t>3) Image Processing Algorithms </a:t>
            </a:r>
          </a:p>
          <a:p>
            <a:pPr>
              <a:buNone/>
            </a:pPr>
            <a:r>
              <a:rPr lang="en-US" dirty="0" smtClean="0"/>
              <a:t>4) Integration Of Software and Hardware and Final Algorithm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 Working </a:t>
            </a:r>
            <a:endParaRPr lang="en-US" dirty="0"/>
          </a:p>
        </p:txBody>
      </p:sp>
      <p:pic>
        <p:nvPicPr>
          <p:cNvPr id="4098" name="Picture 2" descr="F:\College_Project\PPT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7840663" cy="3971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College_Project\PPT\Ultrasonic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533400"/>
            <a:ext cx="7602537" cy="5562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College_Project\PPT\Ultrasonic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868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College_Project\PPT\Ultrasonic _Senso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8600"/>
            <a:ext cx="9144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College_Project\PPT\Ultrasonic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239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Servo Motors</a:t>
            </a:r>
            <a:endParaRPr lang="en-US" dirty="0"/>
          </a:p>
        </p:txBody>
      </p:sp>
      <p:pic>
        <p:nvPicPr>
          <p:cNvPr id="9218" name="Picture 2" descr="F:\College_Project\PPT\Serv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888288" cy="3914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b="1" dirty="0" smtClean="0"/>
              <a:t>Servo Motor 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Three wires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 smtClean="0"/>
              <a:t>Positive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 smtClean="0"/>
              <a:t>Negative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sz="2400" dirty="0" smtClean="0"/>
              <a:t>Signal 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dirty="0" smtClean="0"/>
              <a:t>0.5 For 0 degree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dirty="0" smtClean="0"/>
              <a:t>1.5 for 90 degree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dirty="0" smtClean="0"/>
              <a:t>2.5 for 180 degree and so on 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The basic aim is to attach a camera to a laptop or to any smart device which will be placed on a servo motor car. The device will be programmed through MATLAB/OPEN CV in such a way that it will be able to process the images and estimate the directions to travel on its own. The project specifically aims at the following aspects:</a:t>
            </a:r>
          </a:p>
          <a:p>
            <a:pPr lvl="0"/>
            <a:r>
              <a:rPr lang="en-US" dirty="0"/>
              <a:t>Designing an autonomous </a:t>
            </a:r>
            <a:r>
              <a:rPr lang="en-US" dirty="0" err="1"/>
              <a:t>robo</a:t>
            </a:r>
            <a:r>
              <a:rPr lang="en-US" dirty="0"/>
              <a:t>-car that can work on its own.</a:t>
            </a:r>
          </a:p>
          <a:p>
            <a:pPr lvl="0"/>
            <a:r>
              <a:rPr lang="en-US" dirty="0"/>
              <a:t>Making the car navigate through real time obstacles.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College_Project\PPT\Serv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4582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College_Project\PPT\Serv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116888" cy="412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:\College_Project\PPT\Servo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94913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457200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Image Processing </a:t>
            </a:r>
            <a:endParaRPr lang="en-US" sz="6000" dirty="0"/>
          </a:p>
        </p:txBody>
      </p:sp>
      <p:pic>
        <p:nvPicPr>
          <p:cNvPr id="13314" name="Picture 2" descr="F:\College_Project\PPT\97952_wm_image-segmented-using-blob-analys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66675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College_Project\PPT\97953_wm_image-segmented-using-background-subtra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1"/>
            <a:ext cx="8229600" cy="484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600200" y="10668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0" y="10668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15000" y="32004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29000" y="685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486400" y="5715000"/>
            <a:ext cx="850900" cy="749300"/>
          </a:xfrm>
          <a:custGeom>
            <a:avLst/>
            <a:gdLst>
              <a:gd name="connsiteX0" fmla="*/ 241300 w 850900"/>
              <a:gd name="connsiteY0" fmla="*/ 0 h 749300"/>
              <a:gd name="connsiteX1" fmla="*/ 0 w 850900"/>
              <a:gd name="connsiteY1" fmla="*/ 749300 h 749300"/>
              <a:gd name="connsiteX2" fmla="*/ 850900 w 850900"/>
              <a:gd name="connsiteY2" fmla="*/ 736600 h 749300"/>
              <a:gd name="connsiteX3" fmla="*/ 660400 w 850900"/>
              <a:gd name="connsiteY3" fmla="*/ 38100 h 749300"/>
              <a:gd name="connsiteX4" fmla="*/ 292100 w 850900"/>
              <a:gd name="connsiteY4" fmla="*/ 25400 h 749300"/>
              <a:gd name="connsiteX5" fmla="*/ 177800 w 850900"/>
              <a:gd name="connsiteY5" fmla="*/ 50800 h 749300"/>
              <a:gd name="connsiteX6" fmla="*/ 241300 w 850900"/>
              <a:gd name="connsiteY6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900" h="749300">
                <a:moveTo>
                  <a:pt x="241300" y="0"/>
                </a:moveTo>
                <a:lnTo>
                  <a:pt x="0" y="749300"/>
                </a:lnTo>
                <a:lnTo>
                  <a:pt x="850900" y="736600"/>
                </a:lnTo>
                <a:lnTo>
                  <a:pt x="660400" y="38100"/>
                </a:lnTo>
                <a:lnTo>
                  <a:pt x="292100" y="25400"/>
                </a:lnTo>
                <a:lnTo>
                  <a:pt x="177800" y="50800"/>
                </a:lnTo>
                <a:lnTo>
                  <a:pt x="2413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43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733800" y="3429000"/>
            <a:ext cx="2209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33800" y="2819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33800" y="1143000"/>
            <a:ext cx="1752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86400" y="91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81200" y="3505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751344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Main Class 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Create object of Vehicle (v) , Obstacle (o) , Calculation(C) class</a:t>
            </a:r>
          </a:p>
          <a:p>
            <a:pPr lvl="1"/>
            <a:r>
              <a:rPr lang="en-US" dirty="0" smtClean="0"/>
              <a:t>delay(20sec)</a:t>
            </a:r>
          </a:p>
          <a:p>
            <a:pPr lvl="1"/>
            <a:r>
              <a:rPr lang="en-US" dirty="0" err="1" smtClean="0"/>
              <a:t>v.startVehicle</a:t>
            </a:r>
            <a:r>
              <a:rPr lang="en-US" dirty="0" smtClean="0"/>
              <a:t>(speed, angle)</a:t>
            </a:r>
          </a:p>
          <a:p>
            <a:pPr lvl="1"/>
            <a:r>
              <a:rPr lang="en-US" dirty="0" smtClean="0"/>
              <a:t>while(!</a:t>
            </a:r>
            <a:r>
              <a:rPr lang="en-US" dirty="0" err="1" smtClean="0"/>
              <a:t>o.redObstacle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	if(</a:t>
            </a:r>
            <a:r>
              <a:rPr lang="en-US" dirty="0" err="1" smtClean="0"/>
              <a:t>o.detectobstacle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		w = </a:t>
            </a:r>
            <a:r>
              <a:rPr lang="en-US" dirty="0" err="1" smtClean="0"/>
              <a:t>o.getWidth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		h = </a:t>
            </a:r>
            <a:r>
              <a:rPr lang="en-US" dirty="0" err="1" smtClean="0"/>
              <a:t>o.getHeight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		d = </a:t>
            </a:r>
            <a:r>
              <a:rPr lang="en-US" dirty="0" err="1" smtClean="0"/>
              <a:t>o.getDistance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		s = </a:t>
            </a:r>
            <a:r>
              <a:rPr lang="en-US" dirty="0" err="1" smtClean="0"/>
              <a:t>o.getSpeed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		angle = </a:t>
            </a:r>
            <a:r>
              <a:rPr lang="en-US" dirty="0" err="1" smtClean="0"/>
              <a:t>c.calAngle</a:t>
            </a:r>
            <a:r>
              <a:rPr lang="en-US" dirty="0" smtClean="0"/>
              <a:t>(</a:t>
            </a:r>
            <a:r>
              <a:rPr lang="en-US" dirty="0" err="1" smtClean="0"/>
              <a:t>w,d,s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		time  = </a:t>
            </a:r>
            <a:r>
              <a:rPr lang="en-US" dirty="0" err="1" smtClean="0"/>
              <a:t>c.timeOfRotation</a:t>
            </a:r>
            <a:r>
              <a:rPr lang="en-US" dirty="0" smtClean="0"/>
              <a:t>(</a:t>
            </a:r>
            <a:r>
              <a:rPr lang="en-US" dirty="0" err="1" smtClean="0"/>
              <a:t>angle,d,s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		</a:t>
            </a:r>
            <a:r>
              <a:rPr lang="en-US" dirty="0" err="1" smtClean="0"/>
              <a:t>v.sendSignalToRasp</a:t>
            </a:r>
            <a:r>
              <a:rPr lang="en-US" dirty="0" smtClean="0"/>
              <a:t>(</a:t>
            </a:r>
            <a:r>
              <a:rPr lang="en-US" dirty="0" err="1" smtClean="0"/>
              <a:t>time,angle</a:t>
            </a:r>
            <a:r>
              <a:rPr lang="en-US" dirty="0" smtClean="0"/>
              <a:t>); </a:t>
            </a:r>
          </a:p>
          <a:p>
            <a:pPr lvl="1"/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} 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v.stopVehicle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0"/>
            <a:ext cx="8153400" cy="763285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Raspberry Pi 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Create object of Motor(M) , Ultrasonic Sensor (US), Serial Communication (SC)       </a:t>
            </a:r>
          </a:p>
          <a:p>
            <a:r>
              <a:rPr lang="en-US" sz="1400" dirty="0" smtClean="0"/>
              <a:t>	while(1){</a:t>
            </a:r>
          </a:p>
          <a:p>
            <a:r>
              <a:rPr lang="en-US" sz="1400" dirty="0" smtClean="0"/>
              <a:t>		x = </a:t>
            </a:r>
            <a:r>
              <a:rPr lang="en-US" sz="1400" dirty="0" err="1" smtClean="0"/>
              <a:t>sc.waiting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		if(x == true){</a:t>
            </a:r>
          </a:p>
          <a:p>
            <a:r>
              <a:rPr lang="en-US" sz="1400" dirty="0" smtClean="0"/>
              <a:t>	</a:t>
            </a:r>
            <a:r>
              <a:rPr lang="en-US" sz="1400" dirty="0"/>
              <a:t>	 </a:t>
            </a:r>
            <a:r>
              <a:rPr lang="en-US" sz="1400" dirty="0" smtClean="0"/>
              <a:t>      break;</a:t>
            </a:r>
          </a:p>
          <a:p>
            <a:r>
              <a:rPr lang="en-US" sz="1400" dirty="0" smtClean="0"/>
              <a:t>		}</a:t>
            </a:r>
          </a:p>
          <a:p>
            <a:r>
              <a:rPr lang="en-US" sz="1400" dirty="0" smtClean="0"/>
              <a:t>	}</a:t>
            </a:r>
          </a:p>
          <a:p>
            <a:r>
              <a:rPr lang="en-US" sz="1400" dirty="0" smtClean="0"/>
              <a:t>	while(1){</a:t>
            </a:r>
          </a:p>
          <a:p>
            <a:r>
              <a:rPr lang="en-US" sz="1400" dirty="0" smtClean="0"/>
              <a:t>		String input = </a:t>
            </a:r>
            <a:r>
              <a:rPr lang="en-US" sz="1400" dirty="0" err="1" smtClean="0"/>
              <a:t>sc.getSignal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		/*</a:t>
            </a:r>
          </a:p>
          <a:p>
            <a:r>
              <a:rPr lang="en-US" sz="1400" dirty="0" smtClean="0"/>
              <a:t>		*	Types of signals </a:t>
            </a:r>
          </a:p>
          <a:p>
            <a:r>
              <a:rPr lang="en-US" sz="1400" dirty="0" smtClean="0"/>
              <a:t>			Type 1 : "1+(L,R)+</a:t>
            </a:r>
            <a:r>
              <a:rPr lang="en-US" sz="1400" dirty="0" err="1" smtClean="0"/>
              <a:t>Angle+Speed</a:t>
            </a:r>
            <a:r>
              <a:rPr lang="en-US" sz="1400" dirty="0" smtClean="0"/>
              <a:t>";</a:t>
            </a:r>
          </a:p>
          <a:p>
            <a:r>
              <a:rPr lang="en-US" sz="1400" dirty="0" smtClean="0"/>
              <a:t>				ex: "1+L+30+20"</a:t>
            </a:r>
          </a:p>
          <a:p>
            <a:r>
              <a:rPr lang="en-US" sz="1400" dirty="0" smtClean="0"/>
              <a:t>			Type 2 : Send Distance of object </a:t>
            </a:r>
          </a:p>
          <a:p>
            <a:r>
              <a:rPr lang="en-US" sz="1400" dirty="0" smtClean="0"/>
              <a:t>			Type 3 : Stop the car </a:t>
            </a:r>
          </a:p>
          <a:p>
            <a:endParaRPr lang="en-US" sz="1400" dirty="0" smtClean="0"/>
          </a:p>
          <a:p>
            <a:r>
              <a:rPr lang="en-US" sz="1400" dirty="0" smtClean="0"/>
              <a:t>		*/</a:t>
            </a:r>
          </a:p>
          <a:p>
            <a:r>
              <a:rPr lang="en-US" sz="1400" dirty="0" smtClean="0"/>
              <a:t>		if (type ==1 ){</a:t>
            </a:r>
          </a:p>
          <a:p>
            <a:r>
              <a:rPr lang="en-US" sz="1400" dirty="0" smtClean="0"/>
              <a:t>			direction = </a:t>
            </a:r>
            <a:r>
              <a:rPr lang="en-US" sz="1400" dirty="0" err="1" smtClean="0"/>
              <a:t>getDirection</a:t>
            </a:r>
            <a:r>
              <a:rPr lang="en-US" sz="1400" dirty="0" smtClean="0"/>
              <a:t>(input)</a:t>
            </a:r>
          </a:p>
          <a:p>
            <a:r>
              <a:rPr lang="en-US" sz="1400" dirty="0" smtClean="0"/>
              <a:t>			angle = </a:t>
            </a:r>
            <a:r>
              <a:rPr lang="en-US" sz="1400" dirty="0" err="1" smtClean="0"/>
              <a:t>getAngle</a:t>
            </a:r>
            <a:r>
              <a:rPr lang="en-US" sz="1400" dirty="0" smtClean="0"/>
              <a:t>(input)</a:t>
            </a:r>
          </a:p>
          <a:p>
            <a:r>
              <a:rPr lang="en-US" sz="1400" dirty="0" smtClean="0"/>
              <a:t>			speed = </a:t>
            </a:r>
            <a:r>
              <a:rPr lang="en-US" sz="1400" dirty="0" err="1" smtClean="0"/>
              <a:t>getSpeed</a:t>
            </a:r>
            <a:r>
              <a:rPr lang="en-US" sz="1400" dirty="0" smtClean="0"/>
              <a:t>(input)</a:t>
            </a:r>
          </a:p>
          <a:p>
            <a:r>
              <a:rPr lang="en-US" sz="1400" dirty="0" smtClean="0"/>
              <a:t>			</a:t>
            </a:r>
            <a:r>
              <a:rPr lang="en-US" sz="1400" dirty="0" err="1" smtClean="0"/>
              <a:t>m.setSpeed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			</a:t>
            </a:r>
            <a:r>
              <a:rPr lang="en-US" sz="1400" dirty="0" err="1" smtClean="0"/>
              <a:t>m.setDirection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			</a:t>
            </a:r>
            <a:r>
              <a:rPr lang="en-US" sz="1400" dirty="0" err="1" smtClean="0"/>
              <a:t>m.setAngle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		}</a:t>
            </a:r>
          </a:p>
          <a:p>
            <a:r>
              <a:rPr lang="en-US" sz="1400" dirty="0" smtClean="0"/>
              <a:t>		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457200"/>
            <a:ext cx="8686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                             if(type == 2){</a:t>
            </a:r>
          </a:p>
          <a:p>
            <a:r>
              <a:rPr lang="en-US" sz="1600" dirty="0" smtClean="0"/>
              <a:t>			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start = </a:t>
            </a:r>
            <a:r>
              <a:rPr lang="en-US" sz="1600" dirty="0" err="1" smtClean="0"/>
              <a:t>us.sendSignal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			stop  = </a:t>
            </a:r>
            <a:r>
              <a:rPr lang="en-US" sz="1600" dirty="0" err="1" smtClean="0"/>
              <a:t>us.recieveSignal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			dist = </a:t>
            </a:r>
            <a:r>
              <a:rPr lang="en-US" sz="1600" dirty="0" err="1" smtClean="0"/>
              <a:t>us.calculateDistance</a:t>
            </a:r>
            <a:r>
              <a:rPr lang="en-US" sz="1600" dirty="0" smtClean="0"/>
              <a:t>(</a:t>
            </a:r>
            <a:r>
              <a:rPr lang="en-US" sz="1600" dirty="0" err="1" smtClean="0"/>
              <a:t>start,stop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us.sendDistanceToComputer</a:t>
            </a:r>
            <a:r>
              <a:rPr lang="en-US" sz="1600" dirty="0" smtClean="0"/>
              <a:t>(dist)</a:t>
            </a:r>
          </a:p>
          <a:p>
            <a:endParaRPr lang="en-US" sz="1600" dirty="0" smtClean="0"/>
          </a:p>
          <a:p>
            <a:r>
              <a:rPr lang="en-US" sz="1600" dirty="0" smtClean="0"/>
              <a:t>		}</a:t>
            </a:r>
          </a:p>
          <a:p>
            <a:r>
              <a:rPr lang="en-US" sz="1600" dirty="0" smtClean="0"/>
              <a:t>		if(type == 3)</a:t>
            </a:r>
          </a:p>
          <a:p>
            <a:r>
              <a:rPr lang="en-US" sz="1600" dirty="0" smtClean="0"/>
              <a:t>		{	</a:t>
            </a:r>
          </a:p>
          <a:p>
            <a:r>
              <a:rPr lang="en-US" sz="1600" dirty="0" smtClean="0"/>
              <a:t>			direction = </a:t>
            </a:r>
            <a:r>
              <a:rPr lang="en-US" sz="1600" dirty="0" err="1" smtClean="0"/>
              <a:t>getDirection</a:t>
            </a:r>
            <a:r>
              <a:rPr lang="en-US" sz="1600" dirty="0" smtClean="0"/>
              <a:t>(input)</a:t>
            </a:r>
          </a:p>
          <a:p>
            <a:r>
              <a:rPr lang="en-US" sz="1600" dirty="0" smtClean="0"/>
              <a:t>			angle = </a:t>
            </a:r>
            <a:r>
              <a:rPr lang="en-US" sz="1600" dirty="0" err="1" smtClean="0"/>
              <a:t>getAngle</a:t>
            </a:r>
            <a:r>
              <a:rPr lang="en-US" sz="1600" dirty="0" smtClean="0"/>
              <a:t>(input)</a:t>
            </a:r>
          </a:p>
          <a:p>
            <a:r>
              <a:rPr lang="en-US" sz="1600" dirty="0" smtClean="0"/>
              <a:t>			speed = </a:t>
            </a:r>
            <a:r>
              <a:rPr lang="en-US" sz="1600" dirty="0" err="1" smtClean="0"/>
              <a:t>getSpeed</a:t>
            </a:r>
            <a:r>
              <a:rPr lang="en-US" sz="1600" dirty="0" smtClean="0"/>
              <a:t>(input)</a:t>
            </a:r>
          </a:p>
          <a:p>
            <a:r>
              <a:rPr lang="en-US" sz="1600" dirty="0" smtClean="0"/>
              <a:t>			time  = </a:t>
            </a:r>
            <a:r>
              <a:rPr lang="en-US" sz="1600" dirty="0" err="1" smtClean="0"/>
              <a:t>getTime</a:t>
            </a:r>
            <a:r>
              <a:rPr lang="en-US" sz="1600" dirty="0" smtClean="0"/>
              <a:t>(input)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m.setSpeed</a:t>
            </a:r>
            <a:r>
              <a:rPr lang="en-US" sz="1600" dirty="0" smtClean="0"/>
              <a:t>(speed)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m.setDirection</a:t>
            </a:r>
            <a:r>
              <a:rPr lang="en-US" sz="1600" dirty="0" smtClean="0"/>
              <a:t>(direction)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m.setAngle</a:t>
            </a:r>
            <a:r>
              <a:rPr lang="en-US" sz="1600" dirty="0" smtClean="0"/>
              <a:t>(angle)	</a:t>
            </a:r>
          </a:p>
          <a:p>
            <a:r>
              <a:rPr lang="en-US" sz="1600" dirty="0" smtClean="0"/>
              <a:t>			delay(time)</a:t>
            </a:r>
          </a:p>
          <a:p>
            <a:r>
              <a:rPr lang="en-US" sz="1600" dirty="0" smtClean="0"/>
              <a:t>			// reverse the position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m.setSpeed</a:t>
            </a:r>
            <a:r>
              <a:rPr lang="en-US" sz="1600" dirty="0" smtClean="0"/>
              <a:t>(speed)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m.setDirection</a:t>
            </a:r>
            <a:r>
              <a:rPr lang="en-US" sz="1600" dirty="0" smtClean="0"/>
              <a:t>(direction)</a:t>
            </a:r>
          </a:p>
          <a:p>
            <a:r>
              <a:rPr lang="en-US" sz="1600" dirty="0" smtClean="0"/>
              <a:t>			</a:t>
            </a:r>
            <a:r>
              <a:rPr lang="en-US" sz="1600" dirty="0" err="1" smtClean="0"/>
              <a:t>m.setAngle</a:t>
            </a:r>
            <a:r>
              <a:rPr lang="en-US" sz="1600" dirty="0" smtClean="0"/>
              <a:t>(180-angle)</a:t>
            </a:r>
          </a:p>
          <a:p>
            <a:r>
              <a:rPr lang="en-US" sz="1600" dirty="0" smtClean="0"/>
              <a:t>		}</a:t>
            </a:r>
          </a:p>
          <a:p>
            <a:r>
              <a:rPr lang="en-US" sz="1600" dirty="0" smtClean="0"/>
              <a:t>	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838200"/>
            <a:ext cx="5029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endParaRPr lang="en-US" dirty="0"/>
          </a:p>
          <a:p>
            <a:r>
              <a:rPr lang="en-US" dirty="0" smtClean="0"/>
              <a:t>1)  For Obstacle Detection </a:t>
            </a:r>
            <a:r>
              <a:rPr lang="en-US" dirty="0" smtClean="0">
                <a:solidFill>
                  <a:srgbClr val="C00000"/>
                </a:solidFill>
              </a:rPr>
              <a:t>:  </a:t>
            </a:r>
          </a:p>
          <a:p>
            <a:r>
              <a:rPr lang="en-US" dirty="0" smtClean="0">
                <a:solidFill>
                  <a:srgbClr val="C00000"/>
                </a:solidFill>
                <a:hlinkClick r:id="rId3"/>
              </a:rPr>
              <a:t>http://www.mathworks.com/help/vision/examples/detecting-cars-using-gaussian-mixture-models.html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2) Basic Of Raspberry Pi </a:t>
            </a:r>
          </a:p>
          <a:p>
            <a:r>
              <a:rPr lang="en-US" dirty="0" smtClean="0">
                <a:solidFill>
                  <a:schemeClr val="tx2"/>
                </a:solidFill>
                <a:hlinkClick r:id="rId4"/>
              </a:rPr>
              <a:t>http://www.instructables.com/id/Building-robots-with-Raspberry-Pi-and-Python/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 smtClean="0"/>
              <a:t>3) Hardware </a:t>
            </a:r>
          </a:p>
          <a:p>
            <a:r>
              <a:rPr lang="en-US" dirty="0" smtClean="0"/>
              <a:t>	3.1)</a:t>
            </a:r>
            <a:r>
              <a:rPr lang="en-US" u="sng" dirty="0" smtClean="0">
                <a:solidFill>
                  <a:srgbClr val="FFC000"/>
                </a:solidFill>
              </a:rPr>
              <a:t>http://www.robotshop.com/en/microcontrollers.html</a:t>
            </a:r>
          </a:p>
          <a:p>
            <a:r>
              <a:rPr lang="en-US" dirty="0"/>
              <a:t>	</a:t>
            </a:r>
            <a:r>
              <a:rPr lang="en-US" dirty="0" smtClean="0"/>
              <a:t>3.2) </a:t>
            </a:r>
            <a:r>
              <a:rPr lang="en-US" dirty="0" smtClean="0">
                <a:solidFill>
                  <a:schemeClr val="accent1"/>
                </a:solidFill>
                <a:hlinkClick r:id="rId5"/>
              </a:rPr>
              <a:t>https://www.protocentral.com/34-motors?orderby=price&amp;orderway=desc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Etc</a:t>
            </a:r>
          </a:p>
          <a:p>
            <a:r>
              <a:rPr lang="en-US" dirty="0"/>
              <a:t>	</a:t>
            </a:r>
            <a:r>
              <a:rPr lang="en-US" dirty="0" smtClean="0"/>
              <a:t>3.3) </a:t>
            </a:r>
            <a:r>
              <a:rPr lang="en-US" dirty="0" smtClean="0">
                <a:hlinkClick r:id="rId6"/>
              </a:rPr>
              <a:t>http://www.modmypi.com/shop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3.4)</a:t>
            </a:r>
            <a:r>
              <a:rPr lang="en-US" u="sng" dirty="0" smtClean="0">
                <a:solidFill>
                  <a:srgbClr val="FFFF00"/>
                </a:solidFill>
              </a:rPr>
              <a:t>http://www.rhydolabz.com/index.php?main_page=index&amp;cPath=197&amp;zenid=4b5a38dc64f759508730d971af3cbedb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ollege_Project\PPT\Robot.PNG"/>
          <p:cNvPicPr>
            <a:picLocks noChangeAspect="1" noChangeArrowheads="1"/>
          </p:cNvPicPr>
          <p:nvPr/>
        </p:nvPicPr>
        <p:blipFill>
          <a:blip r:embed="rId2" cstate="print"/>
          <a:srcRect b="9589"/>
          <a:stretch>
            <a:fillRect/>
          </a:stretch>
        </p:blipFill>
        <p:spPr bwMode="auto">
          <a:xfrm>
            <a:off x="188912" y="1066800"/>
            <a:ext cx="8955088" cy="5029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6019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proposed robot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 startAt="4"/>
            </a:pPr>
            <a:r>
              <a:rPr lang="en-US" dirty="0" smtClean="0"/>
              <a:t>Camera integration </a:t>
            </a:r>
          </a:p>
          <a:p>
            <a:pPr marL="342900" indent="-342900"/>
            <a:r>
              <a:rPr lang="en-US" dirty="0" smtClean="0">
                <a:hlinkClick r:id="rId2"/>
              </a:rPr>
              <a:t>http://blog.dawnrobotics.co.uk/2014/01/using-dagu-mini-driver-build-raspberry-pi-camera-robot/</a:t>
            </a:r>
            <a:endParaRPr lang="en-US" dirty="0" smtClean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5) </a:t>
            </a:r>
            <a:r>
              <a:rPr lang="en-US" dirty="0" err="1" smtClean="0"/>
              <a:t>Youtube</a:t>
            </a:r>
            <a:r>
              <a:rPr lang="en-US" dirty="0" smtClean="0"/>
              <a:t> Videos :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For Servo Motor 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1)https://www.youtube.com/watch?v=ddlDgUymbxc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For Ultrasonic sensor 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smtClean="0">
                <a:hlinkClick r:id="rId3"/>
              </a:rPr>
              <a:t>https://www.youtube.com/watch?v=xACy8l3LsXI</a:t>
            </a:r>
            <a:endParaRPr lang="en-US" dirty="0" smtClean="0"/>
          </a:p>
          <a:p>
            <a:pPr marL="342900" indent="-342900"/>
            <a:r>
              <a:rPr lang="en-US" dirty="0" smtClean="0"/>
              <a:t>6) Research Papers :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6.1)</a:t>
            </a:r>
            <a:r>
              <a:rPr lang="en-US" dirty="0" smtClean="0">
                <a:hlinkClick r:id="rId4"/>
              </a:rPr>
              <a:t>https://www.kpmg.com/US/en/IssuesAndInsights/ArticlesPublications/Documents/self-driving-cars-next-revolution.pdf</a:t>
            </a:r>
            <a:endParaRPr lang="en-US" dirty="0" smtClean="0"/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6.2)http://www.rand.org/content/dam/rand/pubs/research_reports/RR400/RR443-1/RAND_RR443-1.pdf</a:t>
            </a:r>
          </a:p>
          <a:p>
            <a:pPr marL="342900" indent="-342900"/>
            <a:r>
              <a:rPr lang="en-US" dirty="0" smtClean="0"/>
              <a:t>7) For languages and Image Processing </a:t>
            </a:r>
          </a:p>
          <a:p>
            <a:pPr marL="342900" indent="-342900"/>
            <a:r>
              <a:rPr lang="en-US" dirty="0"/>
              <a:t>	</a:t>
            </a:r>
            <a:r>
              <a:rPr lang="en-US" dirty="0" smtClean="0"/>
              <a:t>http://www.tutorialspoint.com/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967334"/>
            <a:ext cx="5410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College_Project\PPT\Robo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495" y="685800"/>
            <a:ext cx="8928505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153400" cy="1008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 Phase Details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Software Design </a:t>
            </a:r>
          </a:p>
          <a:p>
            <a:pPr marL="514350" indent="-514350">
              <a:buAutoNum type="arabicParenR"/>
            </a:pPr>
            <a:r>
              <a:rPr lang="en-US" dirty="0" smtClean="0"/>
              <a:t>Hardware Design </a:t>
            </a:r>
          </a:p>
          <a:p>
            <a:pPr marL="514350" indent="-514350">
              <a:buAutoNum type="arabicParenR" startAt="3"/>
            </a:pPr>
            <a:r>
              <a:rPr lang="en-US" dirty="0" smtClean="0"/>
              <a:t>Embedded System Programming </a:t>
            </a:r>
          </a:p>
          <a:p>
            <a:pPr marL="514350" indent="-514350">
              <a:buAutoNum type="arabicParenR" startAt="3"/>
            </a:pPr>
            <a:r>
              <a:rPr lang="en-US" dirty="0" smtClean="0"/>
              <a:t>Integration of Software and Hardware 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Tools: </a:t>
            </a:r>
          </a:p>
          <a:p>
            <a:pPr>
              <a:buNone/>
            </a:pPr>
            <a:r>
              <a:rPr lang="en-US" dirty="0" smtClean="0"/>
              <a:t>			1) Microsoft Visual Studio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	2) </a:t>
            </a:r>
            <a:r>
              <a:rPr lang="en-US" dirty="0" err="1" smtClean="0"/>
              <a:t>OpenCV</a:t>
            </a:r>
            <a:r>
              <a:rPr lang="en-US" dirty="0" smtClean="0"/>
              <a:t> (library)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3) GIT (Version Control System)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4) External Webcam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to be used : </a:t>
            </a:r>
          </a:p>
          <a:p>
            <a:pPr lvl="2"/>
            <a:r>
              <a:rPr lang="en-US" dirty="0" smtClean="0"/>
              <a:t>C++ : </a:t>
            </a:r>
          </a:p>
          <a:p>
            <a:pPr lvl="3">
              <a:buNone/>
            </a:pPr>
            <a:r>
              <a:rPr lang="en-US" dirty="0" smtClean="0"/>
              <a:t>Why C++? </a:t>
            </a:r>
          </a:p>
          <a:p>
            <a:pPr marL="1828800" lvl="3" indent="-457200"/>
            <a:r>
              <a:rPr lang="en-US" dirty="0" smtClean="0"/>
              <a:t>It’s fast </a:t>
            </a:r>
          </a:p>
          <a:p>
            <a:pPr marL="1828800" lvl="3" indent="-457200"/>
            <a:r>
              <a:rPr lang="en-US" dirty="0" smtClean="0"/>
              <a:t>Close to system </a:t>
            </a:r>
          </a:p>
          <a:p>
            <a:pPr marL="1828800" lvl="3" indent="-457200"/>
            <a:r>
              <a:rPr lang="en-US" dirty="0" smtClean="0"/>
              <a:t>Object Oriented </a:t>
            </a:r>
          </a:p>
          <a:p>
            <a:pPr marL="1828800" lvl="3" indent="-457200"/>
            <a:r>
              <a:rPr lang="en-US" dirty="0" err="1" smtClean="0"/>
              <a:t>OpenCV</a:t>
            </a:r>
            <a:r>
              <a:rPr lang="en-US" dirty="0" smtClean="0"/>
              <a:t> is built on C++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Design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basically four classes under Software Part: </a:t>
            </a:r>
          </a:p>
          <a:p>
            <a:pPr marL="514350" indent="-514350">
              <a:buAutoNum type="arabicParenR"/>
            </a:pPr>
            <a:r>
              <a:rPr lang="en-US" dirty="0" smtClean="0"/>
              <a:t>Vehicle Class </a:t>
            </a:r>
          </a:p>
          <a:p>
            <a:pPr marL="514350" indent="-514350">
              <a:buAutoNum type="arabicParenR"/>
            </a:pPr>
            <a:r>
              <a:rPr lang="en-US" dirty="0" smtClean="0"/>
              <a:t>Calculation Class</a:t>
            </a:r>
          </a:p>
          <a:p>
            <a:pPr marL="514350" indent="-514350">
              <a:buAutoNum type="arabicParenR"/>
            </a:pPr>
            <a:r>
              <a:rPr lang="en-US" dirty="0" smtClean="0"/>
              <a:t>Obstacle Class (Image Processing)</a:t>
            </a:r>
          </a:p>
          <a:p>
            <a:pPr marL="514350" indent="-514350">
              <a:buAutoNum type="arabicParenR"/>
            </a:pPr>
            <a:r>
              <a:rPr lang="en-US" dirty="0" smtClean="0"/>
              <a:t>Main Class (Implementation)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Other than this , there are other subclasses .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385</TotalTime>
  <Words>465</Words>
  <Application>Microsoft Office PowerPoint</Application>
  <PresentationFormat>On-screen Show (4:3)</PresentationFormat>
  <Paragraphs>221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Autonomous Robo Car</vt:lpstr>
      <vt:lpstr>Problem Definition</vt:lpstr>
      <vt:lpstr>Slide 3</vt:lpstr>
      <vt:lpstr>Slide 4</vt:lpstr>
      <vt:lpstr>Slide 5</vt:lpstr>
      <vt:lpstr> Design Phase Details :  </vt:lpstr>
      <vt:lpstr>Software Design</vt:lpstr>
      <vt:lpstr>Slide 8</vt:lpstr>
      <vt:lpstr>OOP Design Of Program</vt:lpstr>
      <vt:lpstr>Vehicle Class</vt:lpstr>
      <vt:lpstr>Obstacle Class</vt:lpstr>
      <vt:lpstr>Calculation Class</vt:lpstr>
      <vt:lpstr>Main Class </vt:lpstr>
      <vt:lpstr>Hardware Design</vt:lpstr>
      <vt:lpstr>Hardware </vt:lpstr>
      <vt:lpstr>Slide 16</vt:lpstr>
      <vt:lpstr>Slide 17</vt:lpstr>
      <vt:lpstr>Slide 18</vt:lpstr>
      <vt:lpstr>Design Of Raspberry Pi Program </vt:lpstr>
      <vt:lpstr>Motor Class</vt:lpstr>
      <vt:lpstr>Ultrasonic Sensor</vt:lpstr>
      <vt:lpstr>Working And Implementation</vt:lpstr>
      <vt:lpstr>Ultrasonic Sensor Working </vt:lpstr>
      <vt:lpstr>Slide 24</vt:lpstr>
      <vt:lpstr>Slide 25</vt:lpstr>
      <vt:lpstr>Slide 26</vt:lpstr>
      <vt:lpstr>Slide 27</vt:lpstr>
      <vt:lpstr>Working Of Servo Motors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Robo Car</dc:title>
  <dc:creator>user</dc:creator>
  <cp:lastModifiedBy>user</cp:lastModifiedBy>
  <cp:revision>57</cp:revision>
  <dcterms:created xsi:type="dcterms:W3CDTF">2015-08-27T03:47:07Z</dcterms:created>
  <dcterms:modified xsi:type="dcterms:W3CDTF">2015-08-27T10:26:53Z</dcterms:modified>
</cp:coreProperties>
</file>